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282" r:id="rId5"/>
    <p:sldId id="312" r:id="rId6"/>
    <p:sldId id="313" r:id="rId7"/>
    <p:sldId id="314" r:id="rId8"/>
    <p:sldId id="315" r:id="rId9"/>
    <p:sldId id="338" r:id="rId10"/>
    <p:sldId id="317" r:id="rId11"/>
    <p:sldId id="318" r:id="rId12"/>
    <p:sldId id="290" r:id="rId13"/>
    <p:sldId id="342" r:id="rId14"/>
    <p:sldId id="320" r:id="rId15"/>
    <p:sldId id="321" r:id="rId16"/>
    <p:sldId id="322" r:id="rId17"/>
    <p:sldId id="339" r:id="rId18"/>
    <p:sldId id="340" r:id="rId19"/>
    <p:sldId id="294" r:id="rId20"/>
    <p:sldId id="298" r:id="rId21"/>
    <p:sldId id="331" r:id="rId22"/>
    <p:sldId id="301" r:id="rId23"/>
    <p:sldId id="296" r:id="rId24"/>
    <p:sldId id="341" r:id="rId25"/>
    <p:sldId id="303" r:id="rId26"/>
    <p:sldId id="305" r:id="rId27"/>
    <p:sldId id="332" r:id="rId28"/>
    <p:sldId id="326" r:id="rId29"/>
    <p:sldId id="310" r:id="rId30"/>
    <p:sldId id="300" r:id="rId31"/>
    <p:sldId id="333" r:id="rId32"/>
    <p:sldId id="284" r:id="rId33"/>
    <p:sldId id="334" r:id="rId34"/>
    <p:sldId id="336" r:id="rId35"/>
    <p:sldId id="287" r:id="rId36"/>
    <p:sldId id="286" r:id="rId37"/>
    <p:sldId id="337" r:id="rId38"/>
  </p:sldIdLst>
  <p:sldSz cx="9144000" cy="5143500" type="screen16x9"/>
  <p:notesSz cx="6985000" cy="9283700"/>
  <p:defaultTextStyle>
    <a:defPPr>
      <a:defRPr lang="fr-FR"/>
    </a:defPPr>
    <a:lvl1pPr algn="l" defTabSz="815680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06911" indent="128205" algn="l" defTabSz="815680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815680" indent="254553" algn="l" defTabSz="815680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222590" indent="382756" algn="l" defTabSz="815680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631359" indent="509103" algn="l" defTabSz="815680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675577" algn="l" defTabSz="1070230" rtl="0" eaLnBrk="1" latinLnBrk="0" hangingPunct="1">
      <a:defRPr sz="1600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3210692" algn="l" defTabSz="1070230" rtl="0" eaLnBrk="1" latinLnBrk="0" hangingPunct="1">
      <a:defRPr sz="1600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745806" algn="l" defTabSz="1070230" rtl="0" eaLnBrk="1" latinLnBrk="0" hangingPunct="1">
      <a:defRPr sz="1600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4280922" algn="l" defTabSz="1070230" rtl="0" eaLnBrk="1" latinLnBrk="0" hangingPunct="1">
      <a:defRPr sz="1600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orient="horz" pos="240">
          <p15:clr>
            <a:srgbClr val="A4A3A4"/>
          </p15:clr>
        </p15:guide>
        <p15:guide id="3" orient="horz" pos="4220">
          <p15:clr>
            <a:srgbClr val="A4A3A4"/>
          </p15:clr>
        </p15:guide>
        <p15:guide id="4" orient="horz" pos="34">
          <p15:clr>
            <a:srgbClr val="A4A3A4"/>
          </p15:clr>
        </p15:guide>
        <p15:guide id="5" orient="horz" pos="3486">
          <p15:clr>
            <a:srgbClr val="A4A3A4"/>
          </p15:clr>
        </p15:guide>
        <p15:guide id="6" orient="horz" pos="1026">
          <p15:clr>
            <a:srgbClr val="A4A3A4"/>
          </p15:clr>
        </p15:guide>
        <p15:guide id="7" orient="horz" pos="3788">
          <p15:clr>
            <a:srgbClr val="A4A3A4"/>
          </p15:clr>
        </p15:guide>
        <p15:guide id="8" pos="2879">
          <p15:clr>
            <a:srgbClr val="A4A3A4"/>
          </p15:clr>
        </p15:guide>
        <p15:guide id="9" pos="5641">
          <p15:clr>
            <a:srgbClr val="A4A3A4"/>
          </p15:clr>
        </p15:guide>
        <p15:guide id="10" pos="172">
          <p15:clr>
            <a:srgbClr val="A4A3A4"/>
          </p15:clr>
        </p15:guide>
        <p15:guide id="11" orient="horz" pos="1619">
          <p15:clr>
            <a:srgbClr val="A4A3A4"/>
          </p15:clr>
        </p15:guide>
        <p15:guide id="12" orient="horz" pos="167">
          <p15:clr>
            <a:srgbClr val="A4A3A4"/>
          </p15:clr>
        </p15:guide>
        <p15:guide id="13" orient="horz" pos="3184">
          <p15:clr>
            <a:srgbClr val="A4A3A4"/>
          </p15:clr>
        </p15:guide>
        <p15:guide id="14" orient="horz" pos="2615">
          <p15:clr>
            <a:srgbClr val="A4A3A4"/>
          </p15:clr>
        </p15:guide>
        <p15:guide id="15" orient="horz" pos="769">
          <p15:clr>
            <a:srgbClr val="A4A3A4"/>
          </p15:clr>
        </p15:guide>
        <p15:guide id="16" orient="horz" pos="2841">
          <p15:clr>
            <a:srgbClr val="A4A3A4"/>
          </p15:clr>
        </p15:guide>
        <p15:guide id="17" orient="horz" pos="2377">
          <p15:clr>
            <a:srgbClr val="A4A3A4"/>
          </p15:clr>
        </p15:guide>
        <p15:guide id="18" pos="5706">
          <p15:clr>
            <a:srgbClr val="A4A3A4"/>
          </p15:clr>
        </p15:guide>
        <p15:guide id="19" pos="160">
          <p15:clr>
            <a:srgbClr val="A4A3A4"/>
          </p15:clr>
        </p15:guide>
        <p15:guide id="20" pos="76">
          <p15:clr>
            <a:srgbClr val="A4A3A4"/>
          </p15:clr>
        </p15:guide>
        <p15:guide id="21" orient="horz" pos="181">
          <p15:clr>
            <a:srgbClr val="A4A3A4"/>
          </p15:clr>
        </p15:guide>
        <p15:guide id="22" pos="1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146"/>
    <a:srgbClr val="0A7380"/>
    <a:srgbClr val="00AEC6"/>
    <a:srgbClr val="027180"/>
    <a:srgbClr val="E6E689"/>
    <a:srgbClr val="FFD385"/>
    <a:srgbClr val="404040"/>
    <a:srgbClr val="00008F"/>
    <a:srgbClr val="B5D0EE"/>
    <a:srgbClr val="343C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09" autoAdjust="0"/>
    <p:restoredTop sz="89443" autoAdjust="0"/>
  </p:normalViewPr>
  <p:slideViewPr>
    <p:cSldViewPr snapToGrid="0">
      <p:cViewPr varScale="1">
        <p:scale>
          <a:sx n="134" d="100"/>
          <a:sy n="134" d="100"/>
        </p:scale>
        <p:origin x="1098" y="126"/>
      </p:cViewPr>
      <p:guideLst>
        <p:guide orient="horz" pos="2159"/>
        <p:guide orient="horz" pos="240"/>
        <p:guide orient="horz" pos="4220"/>
        <p:guide orient="horz" pos="34"/>
        <p:guide orient="horz" pos="3486"/>
        <p:guide orient="horz" pos="1026"/>
        <p:guide orient="horz" pos="3788"/>
        <p:guide pos="2879"/>
        <p:guide pos="5641"/>
        <p:guide pos="172"/>
        <p:guide orient="horz" pos="1619"/>
        <p:guide orient="horz" pos="167"/>
        <p:guide orient="horz" pos="3184"/>
        <p:guide orient="horz" pos="2615"/>
        <p:guide orient="horz" pos="769"/>
        <p:guide orient="horz" pos="2841"/>
        <p:guide orient="horz" pos="2377"/>
        <p:guide pos="5706"/>
        <p:guide pos="160"/>
        <p:guide pos="76"/>
        <p:guide orient="horz" pos="181"/>
        <p:guide pos="1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-3888" y="-108"/>
      </p:cViewPr>
      <p:guideLst>
        <p:guide orient="horz" pos="2924"/>
        <p:guide pos="22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Aurelie" userId="7847d6ca-d254-400e-9bef-968d1616440f" providerId="ADAL" clId="{32143BBD-3AF2-4074-89BE-DBBF1AC709DB}"/>
    <pc:docChg chg="undo custSel addSld delSld modSld sldOrd modMainMaster">
      <pc:chgData name="MARTIN Aurelie" userId="7847d6ca-d254-400e-9bef-968d1616440f" providerId="ADAL" clId="{32143BBD-3AF2-4074-89BE-DBBF1AC709DB}" dt="2021-10-26T13:15:21.559" v="1176" actId="20577"/>
      <pc:docMkLst>
        <pc:docMk/>
      </pc:docMkLst>
      <pc:sldChg chg="del">
        <pc:chgData name="MARTIN Aurelie" userId="7847d6ca-d254-400e-9bef-968d1616440f" providerId="ADAL" clId="{32143BBD-3AF2-4074-89BE-DBBF1AC709DB}" dt="2021-10-21T09:03:40.189" v="894" actId="47"/>
        <pc:sldMkLst>
          <pc:docMk/>
          <pc:sldMk cId="0" sldId="259"/>
        </pc:sldMkLst>
      </pc:sldChg>
      <pc:sldChg chg="del">
        <pc:chgData name="MARTIN Aurelie" userId="7847d6ca-d254-400e-9bef-968d1616440f" providerId="ADAL" clId="{32143BBD-3AF2-4074-89BE-DBBF1AC709DB}" dt="2021-10-21T09:03:40.189" v="894" actId="47"/>
        <pc:sldMkLst>
          <pc:docMk/>
          <pc:sldMk cId="0" sldId="260"/>
        </pc:sldMkLst>
      </pc:sldChg>
      <pc:sldChg chg="del">
        <pc:chgData name="MARTIN Aurelie" userId="7847d6ca-d254-400e-9bef-968d1616440f" providerId="ADAL" clId="{32143BBD-3AF2-4074-89BE-DBBF1AC709DB}" dt="2021-10-21T09:03:40.189" v="894" actId="47"/>
        <pc:sldMkLst>
          <pc:docMk/>
          <pc:sldMk cId="0" sldId="261"/>
        </pc:sldMkLst>
      </pc:sldChg>
      <pc:sldChg chg="del">
        <pc:chgData name="MARTIN Aurelie" userId="7847d6ca-d254-400e-9bef-968d1616440f" providerId="ADAL" clId="{32143BBD-3AF2-4074-89BE-DBBF1AC709DB}" dt="2021-10-21T09:03:40.189" v="894" actId="47"/>
        <pc:sldMkLst>
          <pc:docMk/>
          <pc:sldMk cId="0" sldId="262"/>
        </pc:sldMkLst>
      </pc:sldChg>
      <pc:sldChg chg="del">
        <pc:chgData name="MARTIN Aurelie" userId="7847d6ca-d254-400e-9bef-968d1616440f" providerId="ADAL" clId="{32143BBD-3AF2-4074-89BE-DBBF1AC709DB}" dt="2021-10-21T09:03:40.189" v="894" actId="47"/>
        <pc:sldMkLst>
          <pc:docMk/>
          <pc:sldMk cId="0" sldId="263"/>
        </pc:sldMkLst>
      </pc:sldChg>
      <pc:sldChg chg="del">
        <pc:chgData name="MARTIN Aurelie" userId="7847d6ca-d254-400e-9bef-968d1616440f" providerId="ADAL" clId="{32143BBD-3AF2-4074-89BE-DBBF1AC709DB}" dt="2021-10-21T09:03:40.189" v="894" actId="47"/>
        <pc:sldMkLst>
          <pc:docMk/>
          <pc:sldMk cId="0" sldId="265"/>
        </pc:sldMkLst>
      </pc:sldChg>
      <pc:sldChg chg="del">
        <pc:chgData name="MARTIN Aurelie" userId="7847d6ca-d254-400e-9bef-968d1616440f" providerId="ADAL" clId="{32143BBD-3AF2-4074-89BE-DBBF1AC709DB}" dt="2021-10-21T09:03:40.189" v="894" actId="47"/>
        <pc:sldMkLst>
          <pc:docMk/>
          <pc:sldMk cId="0" sldId="266"/>
        </pc:sldMkLst>
      </pc:sldChg>
      <pc:sldChg chg="del">
        <pc:chgData name="MARTIN Aurelie" userId="7847d6ca-d254-400e-9bef-968d1616440f" providerId="ADAL" clId="{32143BBD-3AF2-4074-89BE-DBBF1AC709DB}" dt="2021-10-21T09:03:40.189" v="894" actId="47"/>
        <pc:sldMkLst>
          <pc:docMk/>
          <pc:sldMk cId="0" sldId="267"/>
        </pc:sldMkLst>
      </pc:sldChg>
      <pc:sldChg chg="del">
        <pc:chgData name="MARTIN Aurelie" userId="7847d6ca-d254-400e-9bef-968d1616440f" providerId="ADAL" clId="{32143BBD-3AF2-4074-89BE-DBBF1AC709DB}" dt="2021-10-21T09:03:40.189" v="894" actId="47"/>
        <pc:sldMkLst>
          <pc:docMk/>
          <pc:sldMk cId="0" sldId="268"/>
        </pc:sldMkLst>
      </pc:sldChg>
      <pc:sldChg chg="del">
        <pc:chgData name="MARTIN Aurelie" userId="7847d6ca-d254-400e-9bef-968d1616440f" providerId="ADAL" clId="{32143BBD-3AF2-4074-89BE-DBBF1AC709DB}" dt="2021-10-21T09:03:40.189" v="894" actId="47"/>
        <pc:sldMkLst>
          <pc:docMk/>
          <pc:sldMk cId="0" sldId="269"/>
        </pc:sldMkLst>
      </pc:sldChg>
      <pc:sldChg chg="del">
        <pc:chgData name="MARTIN Aurelie" userId="7847d6ca-d254-400e-9bef-968d1616440f" providerId="ADAL" clId="{32143BBD-3AF2-4074-89BE-DBBF1AC709DB}" dt="2021-10-21T09:03:40.189" v="894" actId="47"/>
        <pc:sldMkLst>
          <pc:docMk/>
          <pc:sldMk cId="0" sldId="271"/>
        </pc:sldMkLst>
      </pc:sldChg>
      <pc:sldChg chg="del">
        <pc:chgData name="MARTIN Aurelie" userId="7847d6ca-d254-400e-9bef-968d1616440f" providerId="ADAL" clId="{32143BBD-3AF2-4074-89BE-DBBF1AC709DB}" dt="2021-10-21T09:03:40.189" v="894" actId="47"/>
        <pc:sldMkLst>
          <pc:docMk/>
          <pc:sldMk cId="0" sldId="272"/>
        </pc:sldMkLst>
      </pc:sldChg>
      <pc:sldChg chg="del">
        <pc:chgData name="MARTIN Aurelie" userId="7847d6ca-d254-400e-9bef-968d1616440f" providerId="ADAL" clId="{32143BBD-3AF2-4074-89BE-DBBF1AC709DB}" dt="2021-10-21T09:03:40.189" v="894" actId="47"/>
        <pc:sldMkLst>
          <pc:docMk/>
          <pc:sldMk cId="0" sldId="273"/>
        </pc:sldMkLst>
      </pc:sldChg>
      <pc:sldChg chg="del">
        <pc:chgData name="MARTIN Aurelie" userId="7847d6ca-d254-400e-9bef-968d1616440f" providerId="ADAL" clId="{32143BBD-3AF2-4074-89BE-DBBF1AC709DB}" dt="2021-10-21T09:03:40.189" v="894" actId="47"/>
        <pc:sldMkLst>
          <pc:docMk/>
          <pc:sldMk cId="0" sldId="274"/>
        </pc:sldMkLst>
      </pc:sldChg>
      <pc:sldChg chg="del">
        <pc:chgData name="MARTIN Aurelie" userId="7847d6ca-d254-400e-9bef-968d1616440f" providerId="ADAL" clId="{32143BBD-3AF2-4074-89BE-DBBF1AC709DB}" dt="2021-10-21T09:03:40.189" v="894" actId="47"/>
        <pc:sldMkLst>
          <pc:docMk/>
          <pc:sldMk cId="0" sldId="275"/>
        </pc:sldMkLst>
      </pc:sldChg>
      <pc:sldChg chg="del">
        <pc:chgData name="MARTIN Aurelie" userId="7847d6ca-d254-400e-9bef-968d1616440f" providerId="ADAL" clId="{32143BBD-3AF2-4074-89BE-DBBF1AC709DB}" dt="2021-10-21T09:03:40.189" v="894" actId="47"/>
        <pc:sldMkLst>
          <pc:docMk/>
          <pc:sldMk cId="0" sldId="278"/>
        </pc:sldMkLst>
      </pc:sldChg>
      <pc:sldChg chg="del">
        <pc:chgData name="MARTIN Aurelie" userId="7847d6ca-d254-400e-9bef-968d1616440f" providerId="ADAL" clId="{32143BBD-3AF2-4074-89BE-DBBF1AC709DB}" dt="2021-10-21T09:03:40.189" v="894" actId="47"/>
        <pc:sldMkLst>
          <pc:docMk/>
          <pc:sldMk cId="0" sldId="279"/>
        </pc:sldMkLst>
      </pc:sldChg>
      <pc:sldChg chg="del">
        <pc:chgData name="MARTIN Aurelie" userId="7847d6ca-d254-400e-9bef-968d1616440f" providerId="ADAL" clId="{32143BBD-3AF2-4074-89BE-DBBF1AC709DB}" dt="2021-10-21T09:03:40.189" v="894" actId="47"/>
        <pc:sldMkLst>
          <pc:docMk/>
          <pc:sldMk cId="0" sldId="280"/>
        </pc:sldMkLst>
      </pc:sldChg>
      <pc:sldChg chg="del">
        <pc:chgData name="MARTIN Aurelie" userId="7847d6ca-d254-400e-9bef-968d1616440f" providerId="ADAL" clId="{32143BBD-3AF2-4074-89BE-DBBF1AC709DB}" dt="2021-10-21T09:03:40.189" v="894" actId="47"/>
        <pc:sldMkLst>
          <pc:docMk/>
          <pc:sldMk cId="0" sldId="281"/>
        </pc:sldMkLst>
      </pc:sldChg>
      <pc:sldChg chg="add">
        <pc:chgData name="MARTIN Aurelie" userId="7847d6ca-d254-400e-9bef-968d1616440f" providerId="ADAL" clId="{32143BBD-3AF2-4074-89BE-DBBF1AC709DB}" dt="2021-10-21T07:47:16.857" v="0"/>
        <pc:sldMkLst>
          <pc:docMk/>
          <pc:sldMk cId="0" sldId="282"/>
        </pc:sldMkLst>
      </pc:sldChg>
      <pc:sldChg chg="modSp add mod">
        <pc:chgData name="MARTIN Aurelie" userId="7847d6ca-d254-400e-9bef-968d1616440f" providerId="ADAL" clId="{32143BBD-3AF2-4074-89BE-DBBF1AC709DB}" dt="2021-10-21T09:00:29.169" v="887" actId="20577"/>
        <pc:sldMkLst>
          <pc:docMk/>
          <pc:sldMk cId="3600661650" sldId="283"/>
        </pc:sldMkLst>
        <pc:spChg chg="mod">
          <ac:chgData name="MARTIN Aurelie" userId="7847d6ca-d254-400e-9bef-968d1616440f" providerId="ADAL" clId="{32143BBD-3AF2-4074-89BE-DBBF1AC709DB}" dt="2021-10-21T09:00:29.169" v="887" actId="20577"/>
          <ac:spMkLst>
            <pc:docMk/>
            <pc:sldMk cId="3600661650" sldId="283"/>
            <ac:spMk id="2" creationId="{00000000-0000-0000-0000-000000000000}"/>
          </ac:spMkLst>
        </pc:spChg>
      </pc:sldChg>
      <pc:sldChg chg="add">
        <pc:chgData name="MARTIN Aurelie" userId="7847d6ca-d254-400e-9bef-968d1616440f" providerId="ADAL" clId="{32143BBD-3AF2-4074-89BE-DBBF1AC709DB}" dt="2021-10-21T07:47:16.857" v="0"/>
        <pc:sldMkLst>
          <pc:docMk/>
          <pc:sldMk cId="1645548974" sldId="284"/>
        </pc:sldMkLst>
      </pc:sldChg>
      <pc:sldChg chg="delSp modSp add mod">
        <pc:chgData name="MARTIN Aurelie" userId="7847d6ca-d254-400e-9bef-968d1616440f" providerId="ADAL" clId="{32143BBD-3AF2-4074-89BE-DBBF1AC709DB}" dt="2021-10-26T06:55:44.706" v="1166" actId="478"/>
        <pc:sldMkLst>
          <pc:docMk/>
          <pc:sldMk cId="272159266" sldId="286"/>
        </pc:sldMkLst>
        <pc:spChg chg="mod">
          <ac:chgData name="MARTIN Aurelie" userId="7847d6ca-d254-400e-9bef-968d1616440f" providerId="ADAL" clId="{32143BBD-3AF2-4074-89BE-DBBF1AC709DB}" dt="2021-10-21T09:47:00.978" v="1159" actId="2711"/>
          <ac:spMkLst>
            <pc:docMk/>
            <pc:sldMk cId="272159266" sldId="286"/>
            <ac:spMk id="7" creationId="{00000000-0000-0000-0000-000000000000}"/>
          </ac:spMkLst>
        </pc:spChg>
        <pc:spChg chg="del">
          <ac:chgData name="MARTIN Aurelie" userId="7847d6ca-d254-400e-9bef-968d1616440f" providerId="ADAL" clId="{32143BBD-3AF2-4074-89BE-DBBF1AC709DB}" dt="2021-10-26T06:55:44.706" v="1166" actId="478"/>
          <ac:spMkLst>
            <pc:docMk/>
            <pc:sldMk cId="272159266" sldId="286"/>
            <ac:spMk id="14" creationId="{00000000-0000-0000-0000-000000000000}"/>
          </ac:spMkLst>
        </pc:spChg>
      </pc:sldChg>
      <pc:sldChg chg="add">
        <pc:chgData name="MARTIN Aurelie" userId="7847d6ca-d254-400e-9bef-968d1616440f" providerId="ADAL" clId="{32143BBD-3AF2-4074-89BE-DBBF1AC709DB}" dt="2021-10-21T07:47:16.857" v="0"/>
        <pc:sldMkLst>
          <pc:docMk/>
          <pc:sldMk cId="2460220343" sldId="287"/>
        </pc:sldMkLst>
      </pc:sldChg>
      <pc:sldChg chg="add del">
        <pc:chgData name="MARTIN Aurelie" userId="7847d6ca-d254-400e-9bef-968d1616440f" providerId="ADAL" clId="{32143BBD-3AF2-4074-89BE-DBBF1AC709DB}" dt="2021-10-21T08:42:51.295" v="202" actId="47"/>
        <pc:sldMkLst>
          <pc:docMk/>
          <pc:sldMk cId="1923322547" sldId="289"/>
        </pc:sldMkLst>
      </pc:sldChg>
      <pc:sldChg chg="delSp modSp add mod modNotesTx">
        <pc:chgData name="MARTIN Aurelie" userId="7847d6ca-d254-400e-9bef-968d1616440f" providerId="ADAL" clId="{32143BBD-3AF2-4074-89BE-DBBF1AC709DB}" dt="2021-10-26T06:41:25.883" v="1163" actId="20577"/>
        <pc:sldMkLst>
          <pc:docMk/>
          <pc:sldMk cId="2292113453" sldId="290"/>
        </pc:sldMkLst>
        <pc:spChg chg="mod">
          <ac:chgData name="MARTIN Aurelie" userId="7847d6ca-d254-400e-9bef-968d1616440f" providerId="ADAL" clId="{32143BBD-3AF2-4074-89BE-DBBF1AC709DB}" dt="2021-10-21T08:48:26.693" v="519" actId="20577"/>
          <ac:spMkLst>
            <pc:docMk/>
            <pc:sldMk cId="2292113453" sldId="290"/>
            <ac:spMk id="2" creationId="{00000000-0000-0000-0000-000000000000}"/>
          </ac:spMkLst>
        </pc:spChg>
        <pc:spChg chg="mod">
          <ac:chgData name="MARTIN Aurelie" userId="7847d6ca-d254-400e-9bef-968d1616440f" providerId="ADAL" clId="{32143BBD-3AF2-4074-89BE-DBBF1AC709DB}" dt="2021-10-26T06:41:25.883" v="1163" actId="20577"/>
          <ac:spMkLst>
            <pc:docMk/>
            <pc:sldMk cId="2292113453" sldId="290"/>
            <ac:spMk id="7" creationId="{00000000-0000-0000-0000-000000000000}"/>
          </ac:spMkLst>
        </pc:spChg>
        <pc:picChg chg="del">
          <ac:chgData name="MARTIN Aurelie" userId="7847d6ca-d254-400e-9bef-968d1616440f" providerId="ADAL" clId="{32143BBD-3AF2-4074-89BE-DBBF1AC709DB}" dt="2021-10-21T08:43:32.232" v="257" actId="478"/>
          <ac:picMkLst>
            <pc:docMk/>
            <pc:sldMk cId="2292113453" sldId="290"/>
            <ac:picMk id="3" creationId="{09E25C17-58A9-456C-8FC6-09035512C604}"/>
          </ac:picMkLst>
        </pc:picChg>
        <pc:picChg chg="del">
          <ac:chgData name="MARTIN Aurelie" userId="7847d6ca-d254-400e-9bef-968d1616440f" providerId="ADAL" clId="{32143BBD-3AF2-4074-89BE-DBBF1AC709DB}" dt="2021-10-21T08:43:33.066" v="258" actId="478"/>
          <ac:picMkLst>
            <pc:docMk/>
            <pc:sldMk cId="2292113453" sldId="290"/>
            <ac:picMk id="4" creationId="{74EB39CC-AE98-49B1-83CB-DF10616A7862}"/>
          </ac:picMkLst>
        </pc:picChg>
      </pc:sldChg>
      <pc:sldChg chg="add del">
        <pc:chgData name="MARTIN Aurelie" userId="7847d6ca-d254-400e-9bef-968d1616440f" providerId="ADAL" clId="{32143BBD-3AF2-4074-89BE-DBBF1AC709DB}" dt="2021-10-21T08:45:57.992" v="428" actId="47"/>
        <pc:sldMkLst>
          <pc:docMk/>
          <pc:sldMk cId="2893429586" sldId="293"/>
        </pc:sldMkLst>
      </pc:sldChg>
      <pc:sldChg chg="addSp modSp add mod">
        <pc:chgData name="MARTIN Aurelie" userId="7847d6ca-d254-400e-9bef-968d1616440f" providerId="ADAL" clId="{32143BBD-3AF2-4074-89BE-DBBF1AC709DB}" dt="2021-10-26T13:15:21.559" v="1176" actId="20577"/>
        <pc:sldMkLst>
          <pc:docMk/>
          <pc:sldMk cId="57425840" sldId="294"/>
        </pc:sldMkLst>
        <pc:spChg chg="mod">
          <ac:chgData name="MARTIN Aurelie" userId="7847d6ca-d254-400e-9bef-968d1616440f" providerId="ADAL" clId="{32143BBD-3AF2-4074-89BE-DBBF1AC709DB}" dt="2021-10-26T13:15:21.559" v="1176" actId="20577"/>
          <ac:spMkLst>
            <pc:docMk/>
            <pc:sldMk cId="57425840" sldId="294"/>
            <ac:spMk id="7" creationId="{00000000-0000-0000-0000-000000000000}"/>
          </ac:spMkLst>
        </pc:spChg>
        <pc:picChg chg="add mod">
          <ac:chgData name="MARTIN Aurelie" userId="7847d6ca-d254-400e-9bef-968d1616440f" providerId="ADAL" clId="{32143BBD-3AF2-4074-89BE-DBBF1AC709DB}" dt="2021-10-21T09:22:05.034" v="1067" actId="1076"/>
          <ac:picMkLst>
            <pc:docMk/>
            <pc:sldMk cId="57425840" sldId="294"/>
            <ac:picMk id="4" creationId="{8C61967E-33D0-4DAE-93D4-2458F6539A46}"/>
          </ac:picMkLst>
        </pc:picChg>
        <pc:picChg chg="mod">
          <ac:chgData name="MARTIN Aurelie" userId="7847d6ca-d254-400e-9bef-968d1616440f" providerId="ADAL" clId="{32143BBD-3AF2-4074-89BE-DBBF1AC709DB}" dt="2021-10-21T09:43:17.713" v="1110" actId="1036"/>
          <ac:picMkLst>
            <pc:docMk/>
            <pc:sldMk cId="57425840" sldId="294"/>
            <ac:picMk id="1026" creationId="{B49DD1D1-C997-45F7-9D72-4BED034696B3}"/>
          </ac:picMkLst>
        </pc:picChg>
      </pc:sldChg>
      <pc:sldChg chg="modSp add mod">
        <pc:chgData name="MARTIN Aurelie" userId="7847d6ca-d254-400e-9bef-968d1616440f" providerId="ADAL" clId="{32143BBD-3AF2-4074-89BE-DBBF1AC709DB}" dt="2021-10-21T09:43:56.263" v="1119" actId="255"/>
        <pc:sldMkLst>
          <pc:docMk/>
          <pc:sldMk cId="825808794" sldId="295"/>
        </pc:sldMkLst>
        <pc:spChg chg="mod">
          <ac:chgData name="MARTIN Aurelie" userId="7847d6ca-d254-400e-9bef-968d1616440f" providerId="ADAL" clId="{32143BBD-3AF2-4074-89BE-DBBF1AC709DB}" dt="2021-10-21T09:43:56.263" v="1119" actId="255"/>
          <ac:spMkLst>
            <pc:docMk/>
            <pc:sldMk cId="825808794" sldId="295"/>
            <ac:spMk id="7" creationId="{00000000-0000-0000-0000-000000000000}"/>
          </ac:spMkLst>
        </pc:spChg>
      </pc:sldChg>
      <pc:sldChg chg="modSp add mod">
        <pc:chgData name="MARTIN Aurelie" userId="7847d6ca-d254-400e-9bef-968d1616440f" providerId="ADAL" clId="{32143BBD-3AF2-4074-89BE-DBBF1AC709DB}" dt="2021-10-21T09:45:21.715" v="1145" actId="255"/>
        <pc:sldMkLst>
          <pc:docMk/>
          <pc:sldMk cId="95531033" sldId="296"/>
        </pc:sldMkLst>
        <pc:spChg chg="mod">
          <ac:chgData name="MARTIN Aurelie" userId="7847d6ca-d254-400e-9bef-968d1616440f" providerId="ADAL" clId="{32143BBD-3AF2-4074-89BE-DBBF1AC709DB}" dt="2021-10-21T09:45:21.715" v="1145" actId="255"/>
          <ac:spMkLst>
            <pc:docMk/>
            <pc:sldMk cId="95531033" sldId="296"/>
            <ac:spMk id="7" creationId="{00000000-0000-0000-0000-000000000000}"/>
          </ac:spMkLst>
        </pc:spChg>
      </pc:sldChg>
      <pc:sldChg chg="add del">
        <pc:chgData name="MARTIN Aurelie" userId="7847d6ca-d254-400e-9bef-968d1616440f" providerId="ADAL" clId="{32143BBD-3AF2-4074-89BE-DBBF1AC709DB}" dt="2021-10-21T09:21:58.607" v="1066" actId="47"/>
        <pc:sldMkLst>
          <pc:docMk/>
          <pc:sldMk cId="28337370" sldId="297"/>
        </pc:sldMkLst>
      </pc:sldChg>
      <pc:sldChg chg="addSp delSp modSp add mod">
        <pc:chgData name="MARTIN Aurelie" userId="7847d6ca-d254-400e-9bef-968d1616440f" providerId="ADAL" clId="{32143BBD-3AF2-4074-89BE-DBBF1AC709DB}" dt="2021-10-21T09:43:41.314" v="1115" actId="1076"/>
        <pc:sldMkLst>
          <pc:docMk/>
          <pc:sldMk cId="1079437490" sldId="298"/>
        </pc:sldMkLst>
        <pc:spChg chg="mod">
          <ac:chgData name="MARTIN Aurelie" userId="7847d6ca-d254-400e-9bef-968d1616440f" providerId="ADAL" clId="{32143BBD-3AF2-4074-89BE-DBBF1AC709DB}" dt="2021-10-21T09:43:31.345" v="1112" actId="255"/>
          <ac:spMkLst>
            <pc:docMk/>
            <pc:sldMk cId="1079437490" sldId="298"/>
            <ac:spMk id="7" creationId="{00000000-0000-0000-0000-000000000000}"/>
          </ac:spMkLst>
        </pc:spChg>
        <pc:picChg chg="add del mod">
          <ac:chgData name="MARTIN Aurelie" userId="7847d6ca-d254-400e-9bef-968d1616440f" providerId="ADAL" clId="{32143BBD-3AF2-4074-89BE-DBBF1AC709DB}" dt="2021-10-21T09:24:12.741" v="1076" actId="478"/>
          <ac:picMkLst>
            <pc:docMk/>
            <pc:sldMk cId="1079437490" sldId="298"/>
            <ac:picMk id="4" creationId="{1DBD5D39-17D5-435A-8794-B08091422489}"/>
          </ac:picMkLst>
        </pc:picChg>
        <pc:picChg chg="add del mod">
          <ac:chgData name="MARTIN Aurelie" userId="7847d6ca-d254-400e-9bef-968d1616440f" providerId="ADAL" clId="{32143BBD-3AF2-4074-89BE-DBBF1AC709DB}" dt="2021-10-21T09:26:31.741" v="1080" actId="478"/>
          <ac:picMkLst>
            <pc:docMk/>
            <pc:sldMk cId="1079437490" sldId="298"/>
            <ac:picMk id="5" creationId="{4C48D85A-B6E5-466F-8D99-1E3A2F5DEB6E}"/>
          </ac:picMkLst>
        </pc:picChg>
        <pc:picChg chg="add del mod">
          <ac:chgData name="MARTIN Aurelie" userId="7847d6ca-d254-400e-9bef-968d1616440f" providerId="ADAL" clId="{32143BBD-3AF2-4074-89BE-DBBF1AC709DB}" dt="2021-10-21T09:23:51.833" v="1074" actId="22"/>
          <ac:picMkLst>
            <pc:docMk/>
            <pc:sldMk cId="1079437490" sldId="298"/>
            <ac:picMk id="6" creationId="{FCC0153E-022A-4C90-A2DC-BB8894A0B277}"/>
          </ac:picMkLst>
        </pc:picChg>
        <pc:picChg chg="add mod">
          <ac:chgData name="MARTIN Aurelie" userId="7847d6ca-d254-400e-9bef-968d1616440f" providerId="ADAL" clId="{32143BBD-3AF2-4074-89BE-DBBF1AC709DB}" dt="2021-10-21T09:43:41.314" v="1115" actId="1076"/>
          <ac:picMkLst>
            <pc:docMk/>
            <pc:sldMk cId="1079437490" sldId="298"/>
            <ac:picMk id="9" creationId="{17F7B732-7EF9-4FB7-A647-84C45C4ACBF4}"/>
          </ac:picMkLst>
        </pc:picChg>
        <pc:picChg chg="add del mod">
          <ac:chgData name="MARTIN Aurelie" userId="7847d6ca-d254-400e-9bef-968d1616440f" providerId="ADAL" clId="{32143BBD-3AF2-4074-89BE-DBBF1AC709DB}" dt="2021-10-21T09:26:37.156" v="1083" actId="478"/>
          <ac:picMkLst>
            <pc:docMk/>
            <pc:sldMk cId="1079437490" sldId="298"/>
            <ac:picMk id="11" creationId="{E9225749-A1C0-42FF-8897-BFE803DF1A2E}"/>
          </ac:picMkLst>
        </pc:picChg>
        <pc:picChg chg="add mod">
          <ac:chgData name="MARTIN Aurelie" userId="7847d6ca-d254-400e-9bef-968d1616440f" providerId="ADAL" clId="{32143BBD-3AF2-4074-89BE-DBBF1AC709DB}" dt="2021-10-21T09:43:38.494" v="1114" actId="1076"/>
          <ac:picMkLst>
            <pc:docMk/>
            <pc:sldMk cId="1079437490" sldId="298"/>
            <ac:picMk id="13" creationId="{BD5D5BA0-B621-424F-A28B-11B791CC780D}"/>
          </ac:picMkLst>
        </pc:picChg>
      </pc:sldChg>
      <pc:sldChg chg="add del">
        <pc:chgData name="MARTIN Aurelie" userId="7847d6ca-d254-400e-9bef-968d1616440f" providerId="ADAL" clId="{32143BBD-3AF2-4074-89BE-DBBF1AC709DB}" dt="2021-10-21T09:00:02.575" v="885" actId="47"/>
        <pc:sldMkLst>
          <pc:docMk/>
          <pc:sldMk cId="3036606452" sldId="299"/>
        </pc:sldMkLst>
      </pc:sldChg>
      <pc:sldChg chg="add">
        <pc:chgData name="MARTIN Aurelie" userId="7847d6ca-d254-400e-9bef-968d1616440f" providerId="ADAL" clId="{32143BBD-3AF2-4074-89BE-DBBF1AC709DB}" dt="2021-10-21T07:47:16.857" v="0"/>
        <pc:sldMkLst>
          <pc:docMk/>
          <pc:sldMk cId="3490807569" sldId="300"/>
        </pc:sldMkLst>
      </pc:sldChg>
      <pc:sldChg chg="modSp add mod">
        <pc:chgData name="MARTIN Aurelie" userId="7847d6ca-d254-400e-9bef-968d1616440f" providerId="ADAL" clId="{32143BBD-3AF2-4074-89BE-DBBF1AC709DB}" dt="2021-10-21T09:46:27.178" v="1157" actId="255"/>
        <pc:sldMkLst>
          <pc:docMk/>
          <pc:sldMk cId="489490072" sldId="301"/>
        </pc:sldMkLst>
        <pc:spChg chg="mod">
          <ac:chgData name="MARTIN Aurelie" userId="7847d6ca-d254-400e-9bef-968d1616440f" providerId="ADAL" clId="{32143BBD-3AF2-4074-89BE-DBBF1AC709DB}" dt="2021-10-21T09:46:27.178" v="1157" actId="255"/>
          <ac:spMkLst>
            <pc:docMk/>
            <pc:sldMk cId="489490072" sldId="301"/>
            <ac:spMk id="7" creationId="{00000000-0000-0000-0000-000000000000}"/>
          </ac:spMkLst>
        </pc:spChg>
      </pc:sldChg>
      <pc:sldChg chg="modSp add mod">
        <pc:chgData name="MARTIN Aurelie" userId="7847d6ca-d254-400e-9bef-968d1616440f" providerId="ADAL" clId="{32143BBD-3AF2-4074-89BE-DBBF1AC709DB}" dt="2021-10-21T09:45:55.950" v="1151" actId="27636"/>
        <pc:sldMkLst>
          <pc:docMk/>
          <pc:sldMk cId="959622594" sldId="303"/>
        </pc:sldMkLst>
        <pc:spChg chg="mod">
          <ac:chgData name="MARTIN Aurelie" userId="7847d6ca-d254-400e-9bef-968d1616440f" providerId="ADAL" clId="{32143BBD-3AF2-4074-89BE-DBBF1AC709DB}" dt="2021-10-21T09:45:55.950" v="1151" actId="27636"/>
          <ac:spMkLst>
            <pc:docMk/>
            <pc:sldMk cId="959622594" sldId="303"/>
            <ac:spMk id="7" creationId="{00000000-0000-0000-0000-000000000000}"/>
          </ac:spMkLst>
        </pc:spChg>
      </pc:sldChg>
      <pc:sldChg chg="addSp delSp modSp add mod">
        <pc:chgData name="MARTIN Aurelie" userId="7847d6ca-d254-400e-9bef-968d1616440f" providerId="ADAL" clId="{32143BBD-3AF2-4074-89BE-DBBF1AC709DB}" dt="2021-10-21T09:40:00.520" v="1099" actId="1036"/>
        <pc:sldMkLst>
          <pc:docMk/>
          <pc:sldMk cId="1670895363" sldId="305"/>
        </pc:sldMkLst>
        <pc:picChg chg="add mod">
          <ac:chgData name="MARTIN Aurelie" userId="7847d6ca-d254-400e-9bef-968d1616440f" providerId="ADAL" clId="{32143BBD-3AF2-4074-89BE-DBBF1AC709DB}" dt="2021-10-21T09:40:00.520" v="1099" actId="1036"/>
          <ac:picMkLst>
            <pc:docMk/>
            <pc:sldMk cId="1670895363" sldId="305"/>
            <ac:picMk id="4" creationId="{A88503C9-A4B6-4C75-B1AB-EA35280B240D}"/>
          </ac:picMkLst>
        </pc:picChg>
        <pc:picChg chg="del">
          <ac:chgData name="MARTIN Aurelie" userId="7847d6ca-d254-400e-9bef-968d1616440f" providerId="ADAL" clId="{32143BBD-3AF2-4074-89BE-DBBF1AC709DB}" dt="2021-10-21T09:39:26.687" v="1088" actId="478"/>
          <ac:picMkLst>
            <pc:docMk/>
            <pc:sldMk cId="1670895363" sldId="305"/>
            <ac:picMk id="9" creationId="{32A73A48-1C98-48EB-BFBB-15AE0B21CC66}"/>
          </ac:picMkLst>
        </pc:picChg>
      </pc:sldChg>
      <pc:sldChg chg="add del">
        <pc:chgData name="MARTIN Aurelie" userId="7847d6ca-d254-400e-9bef-968d1616440f" providerId="ADAL" clId="{32143BBD-3AF2-4074-89BE-DBBF1AC709DB}" dt="2021-10-21T09:39:46.325" v="1095" actId="47"/>
        <pc:sldMkLst>
          <pc:docMk/>
          <pc:sldMk cId="2757949165" sldId="307"/>
        </pc:sldMkLst>
      </pc:sldChg>
      <pc:sldChg chg="add del">
        <pc:chgData name="MARTIN Aurelie" userId="7847d6ca-d254-400e-9bef-968d1616440f" providerId="ADAL" clId="{32143BBD-3AF2-4074-89BE-DBBF1AC709DB}" dt="2021-10-21T09:39:49.560" v="1096" actId="47"/>
        <pc:sldMkLst>
          <pc:docMk/>
          <pc:sldMk cId="2178707050" sldId="308"/>
        </pc:sldMkLst>
      </pc:sldChg>
      <pc:sldChg chg="modSp add mod">
        <pc:chgData name="MARTIN Aurelie" userId="7847d6ca-d254-400e-9bef-968d1616440f" providerId="ADAL" clId="{32143BBD-3AF2-4074-89BE-DBBF1AC709DB}" dt="2021-10-21T09:46:14.781" v="1155" actId="255"/>
        <pc:sldMkLst>
          <pc:docMk/>
          <pc:sldMk cId="3963716852" sldId="310"/>
        </pc:sldMkLst>
        <pc:spChg chg="mod">
          <ac:chgData name="MARTIN Aurelie" userId="7847d6ca-d254-400e-9bef-968d1616440f" providerId="ADAL" clId="{32143BBD-3AF2-4074-89BE-DBBF1AC709DB}" dt="2021-10-21T09:46:14.781" v="1155" actId="255"/>
          <ac:spMkLst>
            <pc:docMk/>
            <pc:sldMk cId="3963716852" sldId="310"/>
            <ac:spMk id="7" creationId="{00000000-0000-0000-0000-000000000000}"/>
          </ac:spMkLst>
        </pc:spChg>
      </pc:sldChg>
      <pc:sldChg chg="modSp add mod">
        <pc:chgData name="MARTIN Aurelie" userId="7847d6ca-d254-400e-9bef-968d1616440f" providerId="ADAL" clId="{32143BBD-3AF2-4074-89BE-DBBF1AC709DB}" dt="2021-10-21T07:48:32.865" v="3" actId="207"/>
        <pc:sldMkLst>
          <pc:docMk/>
          <pc:sldMk cId="935983233" sldId="312"/>
        </pc:sldMkLst>
        <pc:spChg chg="mod">
          <ac:chgData name="MARTIN Aurelie" userId="7847d6ca-d254-400e-9bef-968d1616440f" providerId="ADAL" clId="{32143BBD-3AF2-4074-89BE-DBBF1AC709DB}" dt="2021-10-21T07:48:00.541" v="1" actId="207"/>
          <ac:spMkLst>
            <pc:docMk/>
            <pc:sldMk cId="935983233" sldId="312"/>
            <ac:spMk id="7" creationId="{6018FBB6-4006-439C-B3BB-5C04767A177B}"/>
          </ac:spMkLst>
        </pc:spChg>
        <pc:spChg chg="mod">
          <ac:chgData name="MARTIN Aurelie" userId="7847d6ca-d254-400e-9bef-968d1616440f" providerId="ADAL" clId="{32143BBD-3AF2-4074-89BE-DBBF1AC709DB}" dt="2021-10-21T07:48:32.865" v="3" actId="207"/>
          <ac:spMkLst>
            <pc:docMk/>
            <pc:sldMk cId="935983233" sldId="312"/>
            <ac:spMk id="9" creationId="{259D6A32-AFB3-4265-BE96-50992985515A}"/>
          </ac:spMkLst>
        </pc:spChg>
        <pc:grpChg chg="mod">
          <ac:chgData name="MARTIN Aurelie" userId="7847d6ca-d254-400e-9bef-968d1616440f" providerId="ADAL" clId="{32143BBD-3AF2-4074-89BE-DBBF1AC709DB}" dt="2021-10-21T07:48:32.865" v="3" actId="207"/>
          <ac:grpSpMkLst>
            <pc:docMk/>
            <pc:sldMk cId="935983233" sldId="312"/>
            <ac:grpSpMk id="8" creationId="{6547A3DF-581C-493F-98CB-C8264099AF70}"/>
          </ac:grpSpMkLst>
        </pc:grpChg>
      </pc:sldChg>
      <pc:sldChg chg="modSp add mod">
        <pc:chgData name="MARTIN Aurelie" userId="7847d6ca-d254-400e-9bef-968d1616440f" providerId="ADAL" clId="{32143BBD-3AF2-4074-89BE-DBBF1AC709DB}" dt="2021-10-21T09:42:34.730" v="1101" actId="2711"/>
        <pc:sldMkLst>
          <pc:docMk/>
          <pc:sldMk cId="0" sldId="313"/>
        </pc:sldMkLst>
        <pc:spChg chg="mod">
          <ac:chgData name="MARTIN Aurelie" userId="7847d6ca-d254-400e-9bef-968d1616440f" providerId="ADAL" clId="{32143BBD-3AF2-4074-89BE-DBBF1AC709DB}" dt="2021-10-21T09:42:34.730" v="1101" actId="2711"/>
          <ac:spMkLst>
            <pc:docMk/>
            <pc:sldMk cId="0" sldId="313"/>
            <ac:spMk id="7" creationId="{00000000-0000-0000-0000-000000000000}"/>
          </ac:spMkLst>
        </pc:spChg>
      </pc:sldChg>
      <pc:sldChg chg="add">
        <pc:chgData name="MARTIN Aurelie" userId="7847d6ca-d254-400e-9bef-968d1616440f" providerId="ADAL" clId="{32143BBD-3AF2-4074-89BE-DBBF1AC709DB}" dt="2021-10-21T07:47:16.857" v="0"/>
        <pc:sldMkLst>
          <pc:docMk/>
          <pc:sldMk cId="0" sldId="314"/>
        </pc:sldMkLst>
      </pc:sldChg>
      <pc:sldChg chg="add">
        <pc:chgData name="MARTIN Aurelie" userId="7847d6ca-d254-400e-9bef-968d1616440f" providerId="ADAL" clId="{32143BBD-3AF2-4074-89BE-DBBF1AC709DB}" dt="2021-10-21T07:47:16.857" v="0"/>
        <pc:sldMkLst>
          <pc:docMk/>
          <pc:sldMk cId="0" sldId="315"/>
        </pc:sldMkLst>
      </pc:sldChg>
      <pc:sldChg chg="modSp add mod modNotesTx">
        <pc:chgData name="MARTIN Aurelie" userId="7847d6ca-d254-400e-9bef-968d1616440f" providerId="ADAL" clId="{32143BBD-3AF2-4074-89BE-DBBF1AC709DB}" dt="2021-10-21T09:42:48.471" v="1103" actId="255"/>
        <pc:sldMkLst>
          <pc:docMk/>
          <pc:sldMk cId="0" sldId="316"/>
        </pc:sldMkLst>
        <pc:spChg chg="mod">
          <ac:chgData name="MARTIN Aurelie" userId="7847d6ca-d254-400e-9bef-968d1616440f" providerId="ADAL" clId="{32143BBD-3AF2-4074-89BE-DBBF1AC709DB}" dt="2021-10-21T09:42:48.471" v="1103" actId="255"/>
          <ac:spMkLst>
            <pc:docMk/>
            <pc:sldMk cId="0" sldId="316"/>
            <ac:spMk id="7" creationId="{00000000-0000-0000-0000-000000000000}"/>
          </ac:spMkLst>
        </pc:spChg>
      </pc:sldChg>
      <pc:sldChg chg="add">
        <pc:chgData name="MARTIN Aurelie" userId="7847d6ca-d254-400e-9bef-968d1616440f" providerId="ADAL" clId="{32143BBD-3AF2-4074-89BE-DBBF1AC709DB}" dt="2021-10-21T07:47:16.857" v="0"/>
        <pc:sldMkLst>
          <pc:docMk/>
          <pc:sldMk cId="0" sldId="317"/>
        </pc:sldMkLst>
      </pc:sldChg>
      <pc:sldChg chg="add">
        <pc:chgData name="MARTIN Aurelie" userId="7847d6ca-d254-400e-9bef-968d1616440f" providerId="ADAL" clId="{32143BBD-3AF2-4074-89BE-DBBF1AC709DB}" dt="2021-10-21T07:47:16.857" v="0"/>
        <pc:sldMkLst>
          <pc:docMk/>
          <pc:sldMk cId="0" sldId="318"/>
        </pc:sldMkLst>
      </pc:sldChg>
      <pc:sldChg chg="add del">
        <pc:chgData name="MARTIN Aurelie" userId="7847d6ca-d254-400e-9bef-968d1616440f" providerId="ADAL" clId="{32143BBD-3AF2-4074-89BE-DBBF1AC709DB}" dt="2021-10-21T08:47:49.083" v="438" actId="47"/>
        <pc:sldMkLst>
          <pc:docMk/>
          <pc:sldMk cId="3686230364" sldId="319"/>
        </pc:sldMkLst>
      </pc:sldChg>
      <pc:sldChg chg="modSp add mod">
        <pc:chgData name="MARTIN Aurelie" userId="7847d6ca-d254-400e-9bef-968d1616440f" providerId="ADAL" clId="{32143BBD-3AF2-4074-89BE-DBBF1AC709DB}" dt="2021-10-21T08:47:23.971" v="437" actId="6549"/>
        <pc:sldMkLst>
          <pc:docMk/>
          <pc:sldMk cId="52622242" sldId="320"/>
        </pc:sldMkLst>
        <pc:spChg chg="mod">
          <ac:chgData name="MARTIN Aurelie" userId="7847d6ca-d254-400e-9bef-968d1616440f" providerId="ADAL" clId="{32143BBD-3AF2-4074-89BE-DBBF1AC709DB}" dt="2021-10-21T08:47:23.971" v="437" actId="6549"/>
          <ac:spMkLst>
            <pc:docMk/>
            <pc:sldMk cId="52622242" sldId="320"/>
            <ac:spMk id="2" creationId="{00000000-0000-0000-0000-000000000000}"/>
          </ac:spMkLst>
        </pc:spChg>
      </pc:sldChg>
      <pc:sldChg chg="add">
        <pc:chgData name="MARTIN Aurelie" userId="7847d6ca-d254-400e-9bef-968d1616440f" providerId="ADAL" clId="{32143BBD-3AF2-4074-89BE-DBBF1AC709DB}" dt="2021-10-21T07:47:16.857" v="0"/>
        <pc:sldMkLst>
          <pc:docMk/>
          <pc:sldMk cId="3710899289" sldId="321"/>
        </pc:sldMkLst>
      </pc:sldChg>
      <pc:sldChg chg="modSp add mod">
        <pc:chgData name="MARTIN Aurelie" userId="7847d6ca-d254-400e-9bef-968d1616440f" providerId="ADAL" clId="{32143BBD-3AF2-4074-89BE-DBBF1AC709DB}" dt="2021-10-21T08:52:46.643" v="576" actId="20577"/>
        <pc:sldMkLst>
          <pc:docMk/>
          <pc:sldMk cId="2910680636" sldId="322"/>
        </pc:sldMkLst>
        <pc:spChg chg="mod">
          <ac:chgData name="MARTIN Aurelie" userId="7847d6ca-d254-400e-9bef-968d1616440f" providerId="ADAL" clId="{32143BBD-3AF2-4074-89BE-DBBF1AC709DB}" dt="2021-10-21T08:51:54.852" v="528" actId="20577"/>
          <ac:spMkLst>
            <pc:docMk/>
            <pc:sldMk cId="2910680636" sldId="322"/>
            <ac:spMk id="2" creationId="{00000000-0000-0000-0000-000000000000}"/>
          </ac:spMkLst>
        </pc:spChg>
        <pc:spChg chg="mod">
          <ac:chgData name="MARTIN Aurelie" userId="7847d6ca-d254-400e-9bef-968d1616440f" providerId="ADAL" clId="{32143BBD-3AF2-4074-89BE-DBBF1AC709DB}" dt="2021-10-21T08:52:46.643" v="576" actId="20577"/>
          <ac:spMkLst>
            <pc:docMk/>
            <pc:sldMk cId="2910680636" sldId="322"/>
            <ac:spMk id="3" creationId="{00000000-0000-0000-0000-000000000000}"/>
          </ac:spMkLst>
        </pc:spChg>
      </pc:sldChg>
      <pc:sldChg chg="add">
        <pc:chgData name="MARTIN Aurelie" userId="7847d6ca-d254-400e-9bef-968d1616440f" providerId="ADAL" clId="{32143BBD-3AF2-4074-89BE-DBBF1AC709DB}" dt="2021-10-21T07:47:16.857" v="0"/>
        <pc:sldMkLst>
          <pc:docMk/>
          <pc:sldMk cId="1701798746" sldId="326"/>
        </pc:sldMkLst>
      </pc:sldChg>
      <pc:sldChg chg="add">
        <pc:chgData name="MARTIN Aurelie" userId="7847d6ca-d254-400e-9bef-968d1616440f" providerId="ADAL" clId="{32143BBD-3AF2-4074-89BE-DBBF1AC709DB}" dt="2021-10-21T07:47:16.857" v="0"/>
        <pc:sldMkLst>
          <pc:docMk/>
          <pc:sldMk cId="2837726831" sldId="327"/>
        </pc:sldMkLst>
      </pc:sldChg>
      <pc:sldChg chg="modSp add mod">
        <pc:chgData name="MARTIN Aurelie" userId="7847d6ca-d254-400e-9bef-968d1616440f" providerId="ADAL" clId="{32143BBD-3AF2-4074-89BE-DBBF1AC709DB}" dt="2021-10-21T09:00:42.536" v="890" actId="20577"/>
        <pc:sldMkLst>
          <pc:docMk/>
          <pc:sldMk cId="1416839628" sldId="328"/>
        </pc:sldMkLst>
        <pc:spChg chg="mod">
          <ac:chgData name="MARTIN Aurelie" userId="7847d6ca-d254-400e-9bef-968d1616440f" providerId="ADAL" clId="{32143BBD-3AF2-4074-89BE-DBBF1AC709DB}" dt="2021-10-21T09:00:42.536" v="890" actId="20577"/>
          <ac:spMkLst>
            <pc:docMk/>
            <pc:sldMk cId="1416839628" sldId="328"/>
            <ac:spMk id="2" creationId="{00000000-0000-0000-0000-000000000000}"/>
          </ac:spMkLst>
        </pc:spChg>
      </pc:sldChg>
      <pc:sldChg chg="add">
        <pc:chgData name="MARTIN Aurelie" userId="7847d6ca-d254-400e-9bef-968d1616440f" providerId="ADAL" clId="{32143BBD-3AF2-4074-89BE-DBBF1AC709DB}" dt="2021-10-21T07:47:16.857" v="0"/>
        <pc:sldMkLst>
          <pc:docMk/>
          <pc:sldMk cId="3498127654" sldId="329"/>
        </pc:sldMkLst>
      </pc:sldChg>
      <pc:sldChg chg="add">
        <pc:chgData name="MARTIN Aurelie" userId="7847d6ca-d254-400e-9bef-968d1616440f" providerId="ADAL" clId="{32143BBD-3AF2-4074-89BE-DBBF1AC709DB}" dt="2021-10-21T07:47:16.857" v="0"/>
        <pc:sldMkLst>
          <pc:docMk/>
          <pc:sldMk cId="2771661816" sldId="330"/>
        </pc:sldMkLst>
      </pc:sldChg>
      <pc:sldChg chg="add">
        <pc:chgData name="MARTIN Aurelie" userId="7847d6ca-d254-400e-9bef-968d1616440f" providerId="ADAL" clId="{32143BBD-3AF2-4074-89BE-DBBF1AC709DB}" dt="2021-10-21T07:47:16.857" v="0"/>
        <pc:sldMkLst>
          <pc:docMk/>
          <pc:sldMk cId="2039827693" sldId="331"/>
        </pc:sldMkLst>
      </pc:sldChg>
      <pc:sldChg chg="add ord">
        <pc:chgData name="MARTIN Aurelie" userId="7847d6ca-d254-400e-9bef-968d1616440f" providerId="ADAL" clId="{32143BBD-3AF2-4074-89BE-DBBF1AC709DB}" dt="2021-10-21T09:05:20.169" v="896"/>
        <pc:sldMkLst>
          <pc:docMk/>
          <pc:sldMk cId="3693611033" sldId="332"/>
        </pc:sldMkLst>
      </pc:sldChg>
      <pc:sldChg chg="delSp add mod">
        <pc:chgData name="MARTIN Aurelie" userId="7847d6ca-d254-400e-9bef-968d1616440f" providerId="ADAL" clId="{32143BBD-3AF2-4074-89BE-DBBF1AC709DB}" dt="2021-10-26T06:53:51" v="1164" actId="478"/>
        <pc:sldMkLst>
          <pc:docMk/>
          <pc:sldMk cId="0" sldId="333"/>
        </pc:sldMkLst>
        <pc:spChg chg="del">
          <ac:chgData name="MARTIN Aurelie" userId="7847d6ca-d254-400e-9bef-968d1616440f" providerId="ADAL" clId="{32143BBD-3AF2-4074-89BE-DBBF1AC709DB}" dt="2021-10-26T06:53:51" v="1164" actId="478"/>
          <ac:spMkLst>
            <pc:docMk/>
            <pc:sldMk cId="0" sldId="333"/>
            <ac:spMk id="15" creationId="{00000000-0000-0000-0000-000000000000}"/>
          </ac:spMkLst>
        </pc:spChg>
      </pc:sldChg>
      <pc:sldChg chg="add">
        <pc:chgData name="MARTIN Aurelie" userId="7847d6ca-d254-400e-9bef-968d1616440f" providerId="ADAL" clId="{32143BBD-3AF2-4074-89BE-DBBF1AC709DB}" dt="2021-10-21T07:47:16.857" v="0"/>
        <pc:sldMkLst>
          <pc:docMk/>
          <pc:sldMk cId="0" sldId="334"/>
        </pc:sldMkLst>
      </pc:sldChg>
      <pc:sldChg chg="modSp add mod">
        <pc:chgData name="MARTIN Aurelie" userId="7847d6ca-d254-400e-9bef-968d1616440f" providerId="ADAL" clId="{32143BBD-3AF2-4074-89BE-DBBF1AC709DB}" dt="2021-10-21T09:46:50.711" v="1158" actId="2711"/>
        <pc:sldMkLst>
          <pc:docMk/>
          <pc:sldMk cId="1872872788" sldId="335"/>
        </pc:sldMkLst>
        <pc:spChg chg="mod">
          <ac:chgData name="MARTIN Aurelie" userId="7847d6ca-d254-400e-9bef-968d1616440f" providerId="ADAL" clId="{32143BBD-3AF2-4074-89BE-DBBF1AC709DB}" dt="2021-10-21T09:46:50.711" v="1158" actId="2711"/>
          <ac:spMkLst>
            <pc:docMk/>
            <pc:sldMk cId="1872872788" sldId="335"/>
            <ac:spMk id="7" creationId="{00000000-0000-0000-0000-000000000000}"/>
          </ac:spMkLst>
        </pc:spChg>
      </pc:sldChg>
      <pc:sldChg chg="add">
        <pc:chgData name="MARTIN Aurelie" userId="7847d6ca-d254-400e-9bef-968d1616440f" providerId="ADAL" clId="{32143BBD-3AF2-4074-89BE-DBBF1AC709DB}" dt="2021-10-21T07:47:16.857" v="0"/>
        <pc:sldMkLst>
          <pc:docMk/>
          <pc:sldMk cId="1856655431" sldId="336"/>
        </pc:sldMkLst>
      </pc:sldChg>
      <pc:sldChg chg="delSp modSp add mod">
        <pc:chgData name="MARTIN Aurelie" userId="7847d6ca-d254-400e-9bef-968d1616440f" providerId="ADAL" clId="{32143BBD-3AF2-4074-89BE-DBBF1AC709DB}" dt="2021-10-26T06:55:42.323" v="1165" actId="478"/>
        <pc:sldMkLst>
          <pc:docMk/>
          <pc:sldMk cId="4013078122" sldId="337"/>
        </pc:sldMkLst>
        <pc:spChg chg="mod">
          <ac:chgData name="MARTIN Aurelie" userId="7847d6ca-d254-400e-9bef-968d1616440f" providerId="ADAL" clId="{32143BBD-3AF2-4074-89BE-DBBF1AC709DB}" dt="2021-10-21T09:47:09.237" v="1160" actId="2711"/>
          <ac:spMkLst>
            <pc:docMk/>
            <pc:sldMk cId="4013078122" sldId="337"/>
            <ac:spMk id="7" creationId="{00000000-0000-0000-0000-000000000000}"/>
          </ac:spMkLst>
        </pc:spChg>
        <pc:spChg chg="del">
          <ac:chgData name="MARTIN Aurelie" userId="7847d6ca-d254-400e-9bef-968d1616440f" providerId="ADAL" clId="{32143BBD-3AF2-4074-89BE-DBBF1AC709DB}" dt="2021-10-26T06:55:42.323" v="1165" actId="478"/>
          <ac:spMkLst>
            <pc:docMk/>
            <pc:sldMk cId="4013078122" sldId="337"/>
            <ac:spMk id="14" creationId="{00000000-0000-0000-0000-000000000000}"/>
          </ac:spMkLst>
        </pc:spChg>
      </pc:sldChg>
      <pc:sldMasterChg chg="addSp modSp mod delSldLayout">
        <pc:chgData name="MARTIN Aurelie" userId="7847d6ca-d254-400e-9bef-968d1616440f" providerId="ADAL" clId="{32143BBD-3AF2-4074-89BE-DBBF1AC709DB}" dt="2021-10-21T09:03:40.189" v="894" actId="47"/>
        <pc:sldMasterMkLst>
          <pc:docMk/>
          <pc:sldMasterMk cId="0" sldId="2147483648"/>
        </pc:sldMasterMkLst>
        <pc:spChg chg="add mod modVis">
          <ac:chgData name="MARTIN Aurelie" userId="7847d6ca-d254-400e-9bef-968d1616440f" providerId="ADAL" clId="{32143BBD-3AF2-4074-89BE-DBBF1AC709DB}" dt="2021-10-21T07:49:18.261" v="28"/>
          <ac:spMkLst>
            <pc:docMk/>
            <pc:sldMasterMk cId="0" sldId="2147483648"/>
            <ac:spMk id="2" creationId="{FA3078BF-0A49-45A4-A8D8-C97001491460}"/>
          </ac:spMkLst>
        </pc:spChg>
        <pc:sldLayoutChg chg="del">
          <pc:chgData name="MARTIN Aurelie" userId="7847d6ca-d254-400e-9bef-968d1616440f" providerId="ADAL" clId="{32143BBD-3AF2-4074-89BE-DBBF1AC709DB}" dt="2021-10-21T09:03:40.189" v="894" actId="47"/>
          <pc:sldLayoutMkLst>
            <pc:docMk/>
            <pc:sldMasterMk cId="0" sldId="2147483648"/>
            <pc:sldLayoutMk cId="0" sldId="2147483897"/>
          </pc:sldLayoutMkLst>
        </pc:sldLayoutChg>
      </pc:sldMasterChg>
    </pc:docChg>
  </pc:docChgLst>
  <pc:docChgLst>
    <pc:chgData name="MARTIN Aurelie" userId="7847d6ca-d254-400e-9bef-968d1616440f" providerId="ADAL" clId="{A6322165-2D19-42C1-BC7F-009FA3B767BD}"/>
    <pc:docChg chg="undo custSel addSld delSld modSld">
      <pc:chgData name="MARTIN Aurelie" userId="7847d6ca-d254-400e-9bef-968d1616440f" providerId="ADAL" clId="{A6322165-2D19-42C1-BC7F-009FA3B767BD}" dt="2021-11-15T08:07:50.722" v="1398" actId="6549"/>
      <pc:docMkLst>
        <pc:docMk/>
      </pc:docMkLst>
      <pc:sldChg chg="modSp mod">
        <pc:chgData name="MARTIN Aurelie" userId="7847d6ca-d254-400e-9bef-968d1616440f" providerId="ADAL" clId="{A6322165-2D19-42C1-BC7F-009FA3B767BD}" dt="2021-11-13T09:38:17.348" v="332" actId="207"/>
        <pc:sldMkLst>
          <pc:docMk/>
          <pc:sldMk cId="272159266" sldId="286"/>
        </pc:sldMkLst>
        <pc:spChg chg="mod">
          <ac:chgData name="MARTIN Aurelie" userId="7847d6ca-d254-400e-9bef-968d1616440f" providerId="ADAL" clId="{A6322165-2D19-42C1-BC7F-009FA3B767BD}" dt="2021-11-13T09:38:17.348" v="332" actId="207"/>
          <ac:spMkLst>
            <pc:docMk/>
            <pc:sldMk cId="272159266" sldId="286"/>
            <ac:spMk id="7" creationId="{00000000-0000-0000-0000-000000000000}"/>
          </ac:spMkLst>
        </pc:spChg>
      </pc:sldChg>
      <pc:sldChg chg="modSp mod">
        <pc:chgData name="MARTIN Aurelie" userId="7847d6ca-d254-400e-9bef-968d1616440f" providerId="ADAL" clId="{A6322165-2D19-42C1-BC7F-009FA3B767BD}" dt="2021-11-13T09:36:42.896" v="291" actId="6549"/>
        <pc:sldMkLst>
          <pc:docMk/>
          <pc:sldMk cId="2292113453" sldId="290"/>
        </pc:sldMkLst>
        <pc:spChg chg="mod">
          <ac:chgData name="MARTIN Aurelie" userId="7847d6ca-d254-400e-9bef-968d1616440f" providerId="ADAL" clId="{A6322165-2D19-42C1-BC7F-009FA3B767BD}" dt="2021-11-13T09:36:42.896" v="291" actId="6549"/>
          <ac:spMkLst>
            <pc:docMk/>
            <pc:sldMk cId="2292113453" sldId="290"/>
            <ac:spMk id="7" creationId="{00000000-0000-0000-0000-000000000000}"/>
          </ac:spMkLst>
        </pc:spChg>
      </pc:sldChg>
      <pc:sldChg chg="addSp delSp modSp mod">
        <pc:chgData name="MARTIN Aurelie" userId="7847d6ca-d254-400e-9bef-968d1616440f" providerId="ADAL" clId="{A6322165-2D19-42C1-BC7F-009FA3B767BD}" dt="2021-11-13T09:31:26.861" v="111" actId="1076"/>
        <pc:sldMkLst>
          <pc:docMk/>
          <pc:sldMk cId="57425840" sldId="294"/>
        </pc:sldMkLst>
        <pc:spChg chg="add del mod">
          <ac:chgData name="MARTIN Aurelie" userId="7847d6ca-d254-400e-9bef-968d1616440f" providerId="ADAL" clId="{A6322165-2D19-42C1-BC7F-009FA3B767BD}" dt="2021-11-13T09:31:16.306" v="109" actId="478"/>
          <ac:spMkLst>
            <pc:docMk/>
            <pc:sldMk cId="57425840" sldId="294"/>
            <ac:spMk id="8" creationId="{D975A067-943E-4BBE-B2E6-FF69CBC5D64F}"/>
          </ac:spMkLst>
        </pc:spChg>
        <pc:picChg chg="mod">
          <ac:chgData name="MARTIN Aurelie" userId="7847d6ca-d254-400e-9bef-968d1616440f" providerId="ADAL" clId="{A6322165-2D19-42C1-BC7F-009FA3B767BD}" dt="2021-11-13T09:31:26.861" v="111" actId="1076"/>
          <ac:picMkLst>
            <pc:docMk/>
            <pc:sldMk cId="57425840" sldId="294"/>
            <ac:picMk id="4" creationId="{8C61967E-33D0-4DAE-93D4-2458F6539A46}"/>
          </ac:picMkLst>
        </pc:picChg>
        <pc:picChg chg="add del mod">
          <ac:chgData name="MARTIN Aurelie" userId="7847d6ca-d254-400e-9bef-968d1616440f" providerId="ADAL" clId="{A6322165-2D19-42C1-BC7F-009FA3B767BD}" dt="2021-11-13T09:31:17.155" v="110" actId="478"/>
          <ac:picMkLst>
            <pc:docMk/>
            <pc:sldMk cId="57425840" sldId="294"/>
            <ac:picMk id="6" creationId="{21EC6927-EB34-4B29-B8A8-0C2EA721BE5B}"/>
          </ac:picMkLst>
        </pc:picChg>
      </pc:sldChg>
      <pc:sldChg chg="addSp delSp modSp mod modNotesTx">
        <pc:chgData name="MARTIN Aurelie" userId="7847d6ca-d254-400e-9bef-968d1616440f" providerId="ADAL" clId="{A6322165-2D19-42C1-BC7F-009FA3B767BD}" dt="2021-11-15T08:07:50.722" v="1398" actId="6549"/>
        <pc:sldMkLst>
          <pc:docMk/>
          <pc:sldMk cId="95531033" sldId="296"/>
        </pc:sldMkLst>
        <pc:spChg chg="mod">
          <ac:chgData name="MARTIN Aurelie" userId="7847d6ca-d254-400e-9bef-968d1616440f" providerId="ADAL" clId="{A6322165-2D19-42C1-BC7F-009FA3B767BD}" dt="2021-11-13T09:37:07.368" v="325" actId="20577"/>
          <ac:spMkLst>
            <pc:docMk/>
            <pc:sldMk cId="95531033" sldId="296"/>
            <ac:spMk id="2" creationId="{00000000-0000-0000-0000-000000000000}"/>
          </ac:spMkLst>
        </pc:spChg>
        <pc:spChg chg="add mod">
          <ac:chgData name="MARTIN Aurelie" userId="7847d6ca-d254-400e-9bef-968d1616440f" providerId="ADAL" clId="{A6322165-2D19-42C1-BC7F-009FA3B767BD}" dt="2021-11-13T09:34:43.209" v="173" actId="692"/>
          <ac:spMkLst>
            <pc:docMk/>
            <pc:sldMk cId="95531033" sldId="296"/>
            <ac:spMk id="5" creationId="{CA98196E-DD3C-4ACA-BDA8-04AD3A2F52EC}"/>
          </ac:spMkLst>
        </pc:spChg>
        <pc:spChg chg="add mod">
          <ac:chgData name="MARTIN Aurelie" userId="7847d6ca-d254-400e-9bef-968d1616440f" providerId="ADAL" clId="{A6322165-2D19-42C1-BC7F-009FA3B767BD}" dt="2021-11-13T09:37:22.633" v="328" actId="14100"/>
          <ac:spMkLst>
            <pc:docMk/>
            <pc:sldMk cId="95531033" sldId="296"/>
            <ac:spMk id="6" creationId="{C42998CD-BAB7-41C0-810D-5E06FEEAD21E}"/>
          </ac:spMkLst>
        </pc:spChg>
        <pc:spChg chg="mod">
          <ac:chgData name="MARTIN Aurelie" userId="7847d6ca-d254-400e-9bef-968d1616440f" providerId="ADAL" clId="{A6322165-2D19-42C1-BC7F-009FA3B767BD}" dt="2021-11-13T09:53:55.614" v="1337" actId="20577"/>
          <ac:spMkLst>
            <pc:docMk/>
            <pc:sldMk cId="95531033" sldId="296"/>
            <ac:spMk id="7" creationId="{00000000-0000-0000-0000-000000000000}"/>
          </ac:spMkLst>
        </pc:spChg>
        <pc:spChg chg="add del mod">
          <ac:chgData name="MARTIN Aurelie" userId="7847d6ca-d254-400e-9bef-968d1616440f" providerId="ADAL" clId="{A6322165-2D19-42C1-BC7F-009FA3B767BD}" dt="2021-11-13T09:37:10.159" v="326" actId="478"/>
          <ac:spMkLst>
            <pc:docMk/>
            <pc:sldMk cId="95531033" sldId="296"/>
            <ac:spMk id="8" creationId="{26C4610E-9594-4EAC-8B29-C12E6B01E328}"/>
          </ac:spMkLst>
        </pc:spChg>
        <pc:picChg chg="add mod">
          <ac:chgData name="MARTIN Aurelie" userId="7847d6ca-d254-400e-9bef-968d1616440f" providerId="ADAL" clId="{A6322165-2D19-42C1-BC7F-009FA3B767BD}" dt="2021-11-13T09:29:57.636" v="82"/>
          <ac:picMkLst>
            <pc:docMk/>
            <pc:sldMk cId="95531033" sldId="296"/>
            <ac:picMk id="4" creationId="{3E46A47E-F11D-4368-94F5-749C26AF6A4D}"/>
          </ac:picMkLst>
        </pc:picChg>
      </pc:sldChg>
      <pc:sldChg chg="addSp delSp modSp mod">
        <pc:chgData name="MARTIN Aurelie" userId="7847d6ca-d254-400e-9bef-968d1616440f" providerId="ADAL" clId="{A6322165-2D19-42C1-BC7F-009FA3B767BD}" dt="2021-11-13T09:31:30.939" v="112" actId="478"/>
        <pc:sldMkLst>
          <pc:docMk/>
          <pc:sldMk cId="1079437490" sldId="298"/>
        </pc:sldMkLst>
        <pc:picChg chg="add del mod">
          <ac:chgData name="MARTIN Aurelie" userId="7847d6ca-d254-400e-9bef-968d1616440f" providerId="ADAL" clId="{A6322165-2D19-42C1-BC7F-009FA3B767BD}" dt="2021-11-13T09:31:30.939" v="112" actId="478"/>
          <ac:picMkLst>
            <pc:docMk/>
            <pc:sldMk cId="1079437490" sldId="298"/>
            <ac:picMk id="6" creationId="{2E442AB7-184E-4EFC-A04D-45A583636C0F}"/>
          </ac:picMkLst>
        </pc:picChg>
        <pc:picChg chg="mod">
          <ac:chgData name="MARTIN Aurelie" userId="7847d6ca-d254-400e-9bef-968d1616440f" providerId="ADAL" clId="{A6322165-2D19-42C1-BC7F-009FA3B767BD}" dt="2021-11-13T09:29:34.180" v="76" actId="1076"/>
          <ac:picMkLst>
            <pc:docMk/>
            <pc:sldMk cId="1079437490" sldId="298"/>
            <ac:picMk id="9" creationId="{17F7B732-7EF9-4FB7-A647-84C45C4ACBF4}"/>
          </ac:picMkLst>
        </pc:picChg>
        <pc:picChg chg="mod">
          <ac:chgData name="MARTIN Aurelie" userId="7847d6ca-d254-400e-9bef-968d1616440f" providerId="ADAL" clId="{A6322165-2D19-42C1-BC7F-009FA3B767BD}" dt="2021-11-13T09:29:30.293" v="75" actId="1076"/>
          <ac:picMkLst>
            <pc:docMk/>
            <pc:sldMk cId="1079437490" sldId="298"/>
            <ac:picMk id="13" creationId="{BD5D5BA0-B621-424F-A28B-11B791CC780D}"/>
          </ac:picMkLst>
        </pc:picChg>
      </pc:sldChg>
      <pc:sldChg chg="addSp delSp modSp mod">
        <pc:chgData name="MARTIN Aurelie" userId="7847d6ca-d254-400e-9bef-968d1616440f" providerId="ADAL" clId="{A6322165-2D19-42C1-BC7F-009FA3B767BD}" dt="2021-11-13T09:34:36.964" v="172" actId="692"/>
        <pc:sldMkLst>
          <pc:docMk/>
          <pc:sldMk cId="489490072" sldId="301"/>
        </pc:sldMkLst>
        <pc:spChg chg="ord">
          <ac:chgData name="MARTIN Aurelie" userId="7847d6ca-d254-400e-9bef-968d1616440f" providerId="ADAL" clId="{A6322165-2D19-42C1-BC7F-009FA3B767BD}" dt="2021-11-13T09:29:53.424" v="80" actId="167"/>
          <ac:spMkLst>
            <pc:docMk/>
            <pc:sldMk cId="489490072" sldId="301"/>
            <ac:spMk id="7" creationId="{00000000-0000-0000-0000-000000000000}"/>
          </ac:spMkLst>
        </pc:spChg>
        <pc:spChg chg="del mod">
          <ac:chgData name="MARTIN Aurelie" userId="7847d6ca-d254-400e-9bef-968d1616440f" providerId="ADAL" clId="{A6322165-2D19-42C1-BC7F-009FA3B767BD}" dt="2021-11-13T09:29:42.521" v="79" actId="478"/>
          <ac:spMkLst>
            <pc:docMk/>
            <pc:sldMk cId="489490072" sldId="301"/>
            <ac:spMk id="15" creationId="{6F230FDE-277F-45B1-96E6-6379170C7853}"/>
          </ac:spMkLst>
        </pc:spChg>
        <pc:spChg chg="add mod">
          <ac:chgData name="MARTIN Aurelie" userId="7847d6ca-d254-400e-9bef-968d1616440f" providerId="ADAL" clId="{A6322165-2D19-42C1-BC7F-009FA3B767BD}" dt="2021-11-13T09:34:34.427" v="171" actId="692"/>
          <ac:spMkLst>
            <pc:docMk/>
            <pc:sldMk cId="489490072" sldId="301"/>
            <ac:spMk id="17" creationId="{54E6FEC8-B7ED-4D4F-9166-3F77F1C05F15}"/>
          </ac:spMkLst>
        </pc:spChg>
        <pc:spChg chg="add mod">
          <ac:chgData name="MARTIN Aurelie" userId="7847d6ca-d254-400e-9bef-968d1616440f" providerId="ADAL" clId="{A6322165-2D19-42C1-BC7F-009FA3B767BD}" dt="2021-11-13T09:34:36.964" v="172" actId="692"/>
          <ac:spMkLst>
            <pc:docMk/>
            <pc:sldMk cId="489490072" sldId="301"/>
            <ac:spMk id="18" creationId="{569E5C63-8AD4-4F94-A388-D558058B5F2D}"/>
          </ac:spMkLst>
        </pc:spChg>
        <pc:spChg chg="add mod">
          <ac:chgData name="MARTIN Aurelie" userId="7847d6ca-d254-400e-9bef-968d1616440f" providerId="ADAL" clId="{A6322165-2D19-42C1-BC7F-009FA3B767BD}" dt="2021-11-13T09:34:32.168" v="170" actId="692"/>
          <ac:spMkLst>
            <pc:docMk/>
            <pc:sldMk cId="489490072" sldId="301"/>
            <ac:spMk id="19" creationId="{477207A7-52A4-44CD-B970-BDF62F9166DD}"/>
          </ac:spMkLst>
        </pc:spChg>
        <pc:grpChg chg="del">
          <ac:chgData name="MARTIN Aurelie" userId="7847d6ca-d254-400e-9bef-968d1616440f" providerId="ADAL" clId="{A6322165-2D19-42C1-BC7F-009FA3B767BD}" dt="2021-11-13T09:29:54.626" v="81" actId="478"/>
          <ac:grpSpMkLst>
            <pc:docMk/>
            <pc:sldMk cId="489490072" sldId="301"/>
            <ac:grpSpMk id="4" creationId="{6F0AA4AB-659B-4D6C-9A86-0B5C57710743}"/>
          </ac:grpSpMkLst>
        </pc:grpChg>
        <pc:picChg chg="add mod">
          <ac:chgData name="MARTIN Aurelie" userId="7847d6ca-d254-400e-9bef-968d1616440f" providerId="ADAL" clId="{A6322165-2D19-42C1-BC7F-009FA3B767BD}" dt="2021-11-13T09:29:38.412" v="77"/>
          <ac:picMkLst>
            <pc:docMk/>
            <pc:sldMk cId="489490072" sldId="301"/>
            <ac:picMk id="16" creationId="{92CF97BB-9993-452F-A496-62053F149A78}"/>
          </ac:picMkLst>
        </pc:picChg>
      </pc:sldChg>
      <pc:sldChg chg="addSp modSp mod">
        <pc:chgData name="MARTIN Aurelie" userId="7847d6ca-d254-400e-9bef-968d1616440f" providerId="ADAL" clId="{A6322165-2D19-42C1-BC7F-009FA3B767BD}" dt="2021-11-13T09:47:14.111" v="1220" actId="20577"/>
        <pc:sldMkLst>
          <pc:docMk/>
          <pc:sldMk cId="959622594" sldId="303"/>
        </pc:sldMkLst>
        <pc:spChg chg="add mod">
          <ac:chgData name="MARTIN Aurelie" userId="7847d6ca-d254-400e-9bef-968d1616440f" providerId="ADAL" clId="{A6322165-2D19-42C1-BC7F-009FA3B767BD}" dt="2021-11-13T09:35:11.061" v="179" actId="14100"/>
          <ac:spMkLst>
            <pc:docMk/>
            <pc:sldMk cId="959622594" sldId="303"/>
            <ac:spMk id="5" creationId="{2414B82A-CCDA-47DE-89C4-9DD568154823}"/>
          </ac:spMkLst>
        </pc:spChg>
        <pc:spChg chg="add mod">
          <ac:chgData name="MARTIN Aurelie" userId="7847d6ca-d254-400e-9bef-968d1616440f" providerId="ADAL" clId="{A6322165-2D19-42C1-BC7F-009FA3B767BD}" dt="2021-11-13T09:35:25.556" v="184" actId="1035"/>
          <ac:spMkLst>
            <pc:docMk/>
            <pc:sldMk cId="959622594" sldId="303"/>
            <ac:spMk id="6" creationId="{1B0C19F9-E339-415E-98B7-B7EDDDA393E1}"/>
          </ac:spMkLst>
        </pc:spChg>
        <pc:spChg chg="mod">
          <ac:chgData name="MARTIN Aurelie" userId="7847d6ca-d254-400e-9bef-968d1616440f" providerId="ADAL" clId="{A6322165-2D19-42C1-BC7F-009FA3B767BD}" dt="2021-11-13T09:47:14.111" v="1220" actId="20577"/>
          <ac:spMkLst>
            <pc:docMk/>
            <pc:sldMk cId="959622594" sldId="303"/>
            <ac:spMk id="7" creationId="{00000000-0000-0000-0000-000000000000}"/>
          </ac:spMkLst>
        </pc:spChg>
        <pc:picChg chg="add mod">
          <ac:chgData name="MARTIN Aurelie" userId="7847d6ca-d254-400e-9bef-968d1616440f" providerId="ADAL" clId="{A6322165-2D19-42C1-BC7F-009FA3B767BD}" dt="2021-11-13T09:30:24.235" v="92"/>
          <ac:picMkLst>
            <pc:docMk/>
            <pc:sldMk cId="959622594" sldId="303"/>
            <ac:picMk id="4" creationId="{88FCC844-7295-47BB-A0C6-44F6825A90B5}"/>
          </ac:picMkLst>
        </pc:picChg>
      </pc:sldChg>
      <pc:sldChg chg="addSp modSp mod">
        <pc:chgData name="MARTIN Aurelie" userId="7847d6ca-d254-400e-9bef-968d1616440f" providerId="ADAL" clId="{A6322165-2D19-42C1-BC7F-009FA3B767BD}" dt="2021-11-13T09:36:00.019" v="196" actId="1035"/>
        <pc:sldMkLst>
          <pc:docMk/>
          <pc:sldMk cId="1670895363" sldId="305"/>
        </pc:sldMkLst>
        <pc:spChg chg="add mod">
          <ac:chgData name="MARTIN Aurelie" userId="7847d6ca-d254-400e-9bef-968d1616440f" providerId="ADAL" clId="{A6322165-2D19-42C1-BC7F-009FA3B767BD}" dt="2021-11-13T09:35:40.721" v="186" actId="14100"/>
          <ac:spMkLst>
            <pc:docMk/>
            <pc:sldMk cId="1670895363" sldId="305"/>
            <ac:spMk id="6" creationId="{A62A44E1-68AF-49CA-AA92-2D1470948791}"/>
          </ac:spMkLst>
        </pc:spChg>
        <pc:spChg chg="add mod">
          <ac:chgData name="MARTIN Aurelie" userId="7847d6ca-d254-400e-9bef-968d1616440f" providerId="ADAL" clId="{A6322165-2D19-42C1-BC7F-009FA3B767BD}" dt="2021-11-13T09:36:00.019" v="196" actId="1035"/>
          <ac:spMkLst>
            <pc:docMk/>
            <pc:sldMk cId="1670895363" sldId="305"/>
            <ac:spMk id="8" creationId="{A2513C88-09C3-44DF-B927-FE905C6B8AD4}"/>
          </ac:spMkLst>
        </pc:spChg>
        <pc:picChg chg="mod">
          <ac:chgData name="MARTIN Aurelie" userId="7847d6ca-d254-400e-9bef-968d1616440f" providerId="ADAL" clId="{A6322165-2D19-42C1-BC7F-009FA3B767BD}" dt="2021-11-13T09:30:42.060" v="96" actId="1076"/>
          <ac:picMkLst>
            <pc:docMk/>
            <pc:sldMk cId="1670895363" sldId="305"/>
            <ac:picMk id="4" creationId="{A88503C9-A4B6-4C75-B1AB-EA35280B240D}"/>
          </ac:picMkLst>
        </pc:picChg>
        <pc:picChg chg="add mod">
          <ac:chgData name="MARTIN Aurelie" userId="7847d6ca-d254-400e-9bef-968d1616440f" providerId="ADAL" clId="{A6322165-2D19-42C1-BC7F-009FA3B767BD}" dt="2021-11-13T09:30:33.979" v="95"/>
          <ac:picMkLst>
            <pc:docMk/>
            <pc:sldMk cId="1670895363" sldId="305"/>
            <ac:picMk id="5" creationId="{BE4FE74C-C0B9-4E7A-883A-1A6EBE0E0047}"/>
          </ac:picMkLst>
        </pc:picChg>
      </pc:sldChg>
      <pc:sldChg chg="modNotesTx">
        <pc:chgData name="MARTIN Aurelie" userId="7847d6ca-d254-400e-9bef-968d1616440f" providerId="ADAL" clId="{A6322165-2D19-42C1-BC7F-009FA3B767BD}" dt="2021-11-13T09:54:52.571" v="1397" actId="20577"/>
        <pc:sldMkLst>
          <pc:docMk/>
          <pc:sldMk cId="3963716852" sldId="310"/>
        </pc:sldMkLst>
      </pc:sldChg>
      <pc:sldChg chg="del">
        <pc:chgData name="MARTIN Aurelie" userId="7847d6ca-d254-400e-9bef-968d1616440f" providerId="ADAL" clId="{A6322165-2D19-42C1-BC7F-009FA3B767BD}" dt="2021-11-13T09:30:30.001" v="94" actId="47"/>
        <pc:sldMkLst>
          <pc:docMk/>
          <pc:sldMk cId="2837726831" sldId="327"/>
        </pc:sldMkLst>
      </pc:sldChg>
      <pc:sldChg chg="delSp del mod">
        <pc:chgData name="MARTIN Aurelie" userId="7847d6ca-d254-400e-9bef-968d1616440f" providerId="ADAL" clId="{A6322165-2D19-42C1-BC7F-009FA3B767BD}" dt="2021-11-13T09:30:27.665" v="93" actId="47"/>
        <pc:sldMkLst>
          <pc:docMk/>
          <pc:sldMk cId="3498127654" sldId="329"/>
        </pc:sldMkLst>
        <pc:spChg chg="del">
          <ac:chgData name="MARTIN Aurelie" userId="7847d6ca-d254-400e-9bef-968d1616440f" providerId="ADAL" clId="{A6322165-2D19-42C1-BC7F-009FA3B767BD}" dt="2021-11-13T09:30:06.977" v="83" actId="478"/>
          <ac:spMkLst>
            <pc:docMk/>
            <pc:sldMk cId="3498127654" sldId="329"/>
            <ac:spMk id="14" creationId="{619D0DA7-4112-4662-8C7A-D4A1D2C55667}"/>
          </ac:spMkLst>
        </pc:spChg>
        <pc:cxnChg chg="del">
          <ac:chgData name="MARTIN Aurelie" userId="7847d6ca-d254-400e-9bef-968d1616440f" providerId="ADAL" clId="{A6322165-2D19-42C1-BC7F-009FA3B767BD}" dt="2021-11-13T09:30:19.377" v="90" actId="478"/>
          <ac:cxnSpMkLst>
            <pc:docMk/>
            <pc:sldMk cId="3498127654" sldId="329"/>
            <ac:cxnSpMk id="5" creationId="{B4A18044-EAF2-407F-95EC-BA880F7555AD}"/>
          </ac:cxnSpMkLst>
        </pc:cxnChg>
        <pc:cxnChg chg="del">
          <ac:chgData name="MARTIN Aurelie" userId="7847d6ca-d254-400e-9bef-968d1616440f" providerId="ADAL" clId="{A6322165-2D19-42C1-BC7F-009FA3B767BD}" dt="2021-11-13T09:30:18.522" v="89" actId="478"/>
          <ac:cxnSpMkLst>
            <pc:docMk/>
            <pc:sldMk cId="3498127654" sldId="329"/>
            <ac:cxnSpMk id="8" creationId="{7577FF0D-1B6C-4694-8020-0BF7E1D136E8}"/>
          </ac:cxnSpMkLst>
        </pc:cxnChg>
        <pc:cxnChg chg="del">
          <ac:chgData name="MARTIN Aurelie" userId="7847d6ca-d254-400e-9bef-968d1616440f" providerId="ADAL" clId="{A6322165-2D19-42C1-BC7F-009FA3B767BD}" dt="2021-11-13T09:30:17.504" v="88" actId="478"/>
          <ac:cxnSpMkLst>
            <pc:docMk/>
            <pc:sldMk cId="3498127654" sldId="329"/>
            <ac:cxnSpMk id="10" creationId="{42D29F66-4DE9-405A-8532-B2C2AEB74EE3}"/>
          </ac:cxnSpMkLst>
        </pc:cxnChg>
        <pc:cxnChg chg="del">
          <ac:chgData name="MARTIN Aurelie" userId="7847d6ca-d254-400e-9bef-968d1616440f" providerId="ADAL" clId="{A6322165-2D19-42C1-BC7F-009FA3B767BD}" dt="2021-11-13T09:30:08.267" v="84" actId="478"/>
          <ac:cxnSpMkLst>
            <pc:docMk/>
            <pc:sldMk cId="3498127654" sldId="329"/>
            <ac:cxnSpMk id="12" creationId="{0402BF6C-A172-4E03-B08F-832D2A7C4F8D}"/>
          </ac:cxnSpMkLst>
        </pc:cxnChg>
        <pc:cxnChg chg="del">
          <ac:chgData name="MARTIN Aurelie" userId="7847d6ca-d254-400e-9bef-968d1616440f" providerId="ADAL" clId="{A6322165-2D19-42C1-BC7F-009FA3B767BD}" dt="2021-11-13T09:30:14.766" v="85" actId="478"/>
          <ac:cxnSpMkLst>
            <pc:docMk/>
            <pc:sldMk cId="3498127654" sldId="329"/>
            <ac:cxnSpMk id="13" creationId="{C134366E-DCF4-412B-8E32-7E78EC4A4BB4}"/>
          </ac:cxnSpMkLst>
        </pc:cxnChg>
        <pc:cxnChg chg="del">
          <ac:chgData name="MARTIN Aurelie" userId="7847d6ca-d254-400e-9bef-968d1616440f" providerId="ADAL" clId="{A6322165-2D19-42C1-BC7F-009FA3B767BD}" dt="2021-11-13T09:30:15.531" v="86" actId="478"/>
          <ac:cxnSpMkLst>
            <pc:docMk/>
            <pc:sldMk cId="3498127654" sldId="329"/>
            <ac:cxnSpMk id="16" creationId="{972A6BFF-B58E-4F6B-ABAC-C16FC806D002}"/>
          </ac:cxnSpMkLst>
        </pc:cxnChg>
        <pc:cxnChg chg="del">
          <ac:chgData name="MARTIN Aurelie" userId="7847d6ca-d254-400e-9bef-968d1616440f" providerId="ADAL" clId="{A6322165-2D19-42C1-BC7F-009FA3B767BD}" dt="2021-11-13T09:30:20.341" v="91" actId="478"/>
          <ac:cxnSpMkLst>
            <pc:docMk/>
            <pc:sldMk cId="3498127654" sldId="329"/>
            <ac:cxnSpMk id="17" creationId="{54DB3B0B-C79F-4EBC-988C-049FA2E1BE3C}"/>
          </ac:cxnSpMkLst>
        </pc:cxnChg>
        <pc:cxnChg chg="del">
          <ac:chgData name="MARTIN Aurelie" userId="7847d6ca-d254-400e-9bef-968d1616440f" providerId="ADAL" clId="{A6322165-2D19-42C1-BC7F-009FA3B767BD}" dt="2021-11-13T09:30:16.570" v="87" actId="478"/>
          <ac:cxnSpMkLst>
            <pc:docMk/>
            <pc:sldMk cId="3498127654" sldId="329"/>
            <ac:cxnSpMk id="18" creationId="{25E78D5A-3CFA-4D27-85E2-439146E14E42}"/>
          </ac:cxnSpMkLst>
        </pc:cxnChg>
      </pc:sldChg>
      <pc:sldChg chg="modSp mod">
        <pc:chgData name="MARTIN Aurelie" userId="7847d6ca-d254-400e-9bef-968d1616440f" providerId="ADAL" clId="{A6322165-2D19-42C1-BC7F-009FA3B767BD}" dt="2021-11-13T09:51:58.930" v="1242" actId="313"/>
        <pc:sldMkLst>
          <pc:docMk/>
          <pc:sldMk cId="2930432421" sldId="338"/>
        </pc:sldMkLst>
        <pc:spChg chg="mod">
          <ac:chgData name="MARTIN Aurelie" userId="7847d6ca-d254-400e-9bef-968d1616440f" providerId="ADAL" clId="{A6322165-2D19-42C1-BC7F-009FA3B767BD}" dt="2021-11-13T09:51:58.930" v="1242" actId="313"/>
          <ac:spMkLst>
            <pc:docMk/>
            <pc:sldMk cId="2930432421" sldId="338"/>
            <ac:spMk id="7" creationId="{00000000-0000-0000-0000-000000000000}"/>
          </ac:spMkLst>
        </pc:spChg>
      </pc:sldChg>
      <pc:sldChg chg="addSp delSp modSp mod">
        <pc:chgData name="MARTIN Aurelie" userId="7847d6ca-d254-400e-9bef-968d1616440f" providerId="ADAL" clId="{A6322165-2D19-42C1-BC7F-009FA3B767BD}" dt="2021-11-13T09:33:58.424" v="167" actId="1038"/>
        <pc:sldMkLst>
          <pc:docMk/>
          <pc:sldMk cId="900511636" sldId="339"/>
        </pc:sldMkLst>
        <pc:spChg chg="add mod">
          <ac:chgData name="MARTIN Aurelie" userId="7847d6ca-d254-400e-9bef-968d1616440f" providerId="ADAL" clId="{A6322165-2D19-42C1-BC7F-009FA3B767BD}" dt="2021-11-13T09:33:49.622" v="161" actId="1038"/>
          <ac:spMkLst>
            <pc:docMk/>
            <pc:sldMk cId="900511636" sldId="339"/>
            <ac:spMk id="3" creationId="{97BE0909-95E6-43EB-9FA9-07FEB111FA70}"/>
          </ac:spMkLst>
        </pc:spChg>
        <pc:spChg chg="add mod">
          <ac:chgData name="MARTIN Aurelie" userId="7847d6ca-d254-400e-9bef-968d1616440f" providerId="ADAL" clId="{A6322165-2D19-42C1-BC7F-009FA3B767BD}" dt="2021-11-13T09:33:58.424" v="167" actId="1038"/>
          <ac:spMkLst>
            <pc:docMk/>
            <pc:sldMk cId="900511636" sldId="339"/>
            <ac:spMk id="17" creationId="{CB3E9239-90AD-44CA-8127-C65B8D7D74CB}"/>
          </ac:spMkLst>
        </pc:spChg>
        <pc:spChg chg="del">
          <ac:chgData name="MARTIN Aurelie" userId="7847d6ca-d254-400e-9bef-968d1616440f" providerId="ADAL" clId="{A6322165-2D19-42C1-BC7F-009FA3B767BD}" dt="2021-11-13T09:27:43.348" v="1" actId="478"/>
          <ac:spMkLst>
            <pc:docMk/>
            <pc:sldMk cId="900511636" sldId="339"/>
            <ac:spMk id="31" creationId="{01CB42F9-D033-463A-ADE3-36D98F4AE852}"/>
          </ac:spMkLst>
        </pc:spChg>
        <pc:grpChg chg="del">
          <ac:chgData name="MARTIN Aurelie" userId="7847d6ca-d254-400e-9bef-968d1616440f" providerId="ADAL" clId="{A6322165-2D19-42C1-BC7F-009FA3B767BD}" dt="2021-11-13T09:27:40.642" v="0" actId="478"/>
          <ac:grpSpMkLst>
            <pc:docMk/>
            <pc:sldMk cId="900511636" sldId="339"/>
            <ac:grpSpMk id="21" creationId="{6732DD19-E76B-4673-B5C3-C908A475D624}"/>
          </ac:grpSpMkLst>
        </pc:grpChg>
        <pc:picChg chg="add mod">
          <ac:chgData name="MARTIN Aurelie" userId="7847d6ca-d254-400e-9bef-968d1616440f" providerId="ADAL" clId="{A6322165-2D19-42C1-BC7F-009FA3B767BD}" dt="2021-11-13T09:27:50.017" v="4" actId="14100"/>
          <ac:picMkLst>
            <pc:docMk/>
            <pc:sldMk cId="900511636" sldId="339"/>
            <ac:picMk id="15" creationId="{0FBB7165-2760-4672-BAA6-DE1612467388}"/>
          </ac:picMkLst>
        </pc:picChg>
      </pc:sldChg>
      <pc:sldChg chg="addSp delSp modSp mod">
        <pc:chgData name="MARTIN Aurelie" userId="7847d6ca-d254-400e-9bef-968d1616440f" providerId="ADAL" clId="{A6322165-2D19-42C1-BC7F-009FA3B767BD}" dt="2021-11-13T09:34:22.847" v="169" actId="692"/>
        <pc:sldMkLst>
          <pc:docMk/>
          <pc:sldMk cId="3025432300" sldId="340"/>
        </pc:sldMkLst>
        <pc:spChg chg="del">
          <ac:chgData name="MARTIN Aurelie" userId="7847d6ca-d254-400e-9bef-968d1616440f" providerId="ADAL" clId="{A6322165-2D19-42C1-BC7F-009FA3B767BD}" dt="2021-11-13T09:29:16.472" v="71" actId="478"/>
          <ac:spMkLst>
            <pc:docMk/>
            <pc:sldMk cId="3025432300" sldId="340"/>
            <ac:spMk id="15" creationId="{457C0221-9644-40AF-BF42-55DCF52E8859}"/>
          </ac:spMkLst>
        </pc:spChg>
        <pc:spChg chg="add mod">
          <ac:chgData name="MARTIN Aurelie" userId="7847d6ca-d254-400e-9bef-968d1616440f" providerId="ADAL" clId="{A6322165-2D19-42C1-BC7F-009FA3B767BD}" dt="2021-11-13T09:34:22.847" v="169" actId="692"/>
          <ac:spMkLst>
            <pc:docMk/>
            <pc:sldMk cId="3025432300" sldId="340"/>
            <ac:spMk id="17" creationId="{4E5950AA-2161-4FE6-970C-1E49AC25FC9E}"/>
          </ac:spMkLst>
        </pc:spChg>
        <pc:spChg chg="add mod">
          <ac:chgData name="MARTIN Aurelie" userId="7847d6ca-d254-400e-9bef-968d1616440f" providerId="ADAL" clId="{A6322165-2D19-42C1-BC7F-009FA3B767BD}" dt="2021-11-13T09:34:19.972" v="168" actId="692"/>
          <ac:spMkLst>
            <pc:docMk/>
            <pc:sldMk cId="3025432300" sldId="340"/>
            <ac:spMk id="18" creationId="{3A581610-3AB8-4FAE-B236-A0D441661DE4}"/>
          </ac:spMkLst>
        </pc:spChg>
        <pc:grpChg chg="del">
          <ac:chgData name="MARTIN Aurelie" userId="7847d6ca-d254-400e-9bef-968d1616440f" providerId="ADAL" clId="{A6322165-2D19-42C1-BC7F-009FA3B767BD}" dt="2021-11-13T09:29:15" v="70" actId="478"/>
          <ac:grpSpMkLst>
            <pc:docMk/>
            <pc:sldMk cId="3025432300" sldId="340"/>
            <ac:grpSpMk id="4" creationId="{4EA827C9-2F99-41AB-A07B-ECEC836E020E}"/>
          </ac:grpSpMkLst>
        </pc:grpChg>
        <pc:picChg chg="add mod">
          <ac:chgData name="MARTIN Aurelie" userId="7847d6ca-d254-400e-9bef-968d1616440f" providerId="ADAL" clId="{A6322165-2D19-42C1-BC7F-009FA3B767BD}" dt="2021-11-13T09:29:13.697" v="69"/>
          <ac:picMkLst>
            <pc:docMk/>
            <pc:sldMk cId="3025432300" sldId="340"/>
            <ac:picMk id="16" creationId="{52F19259-37E3-4CA9-A00B-D1F6F7EC4463}"/>
          </ac:picMkLst>
        </pc:picChg>
      </pc:sldChg>
      <pc:sldChg chg="modSp add mod">
        <pc:chgData name="MARTIN Aurelie" userId="7847d6ca-d254-400e-9bef-968d1616440f" providerId="ADAL" clId="{A6322165-2D19-42C1-BC7F-009FA3B767BD}" dt="2021-11-13T09:46:30.712" v="1164" actId="20577"/>
        <pc:sldMkLst>
          <pc:docMk/>
          <pc:sldMk cId="3132014284" sldId="341"/>
        </pc:sldMkLst>
        <pc:spChg chg="mod">
          <ac:chgData name="MARTIN Aurelie" userId="7847d6ca-d254-400e-9bef-968d1616440f" providerId="ADAL" clId="{A6322165-2D19-42C1-BC7F-009FA3B767BD}" dt="2021-11-13T09:46:30.712" v="1164" actId="20577"/>
          <ac:spMkLst>
            <pc:docMk/>
            <pc:sldMk cId="3132014284" sldId="341"/>
            <ac:spMk id="7" creationId="{00000000-0000-0000-0000-000000000000}"/>
          </ac:spMkLst>
        </pc:spChg>
      </pc:sldChg>
    </pc:docChg>
  </pc:docChgLst>
  <pc:docChgLst>
    <pc:chgData name="MARTIN Aurelie" userId="7847d6ca-d254-400e-9bef-968d1616440f" providerId="ADAL" clId="{10F82C46-1E82-4288-B004-F97DCFDBECBB}"/>
    <pc:docChg chg="undo custSel addSld delSld modSld">
      <pc:chgData name="MARTIN Aurelie" userId="7847d6ca-d254-400e-9bef-968d1616440f" providerId="ADAL" clId="{10F82C46-1E82-4288-B004-F97DCFDBECBB}" dt="2021-11-22T10:49:49.333" v="1195" actId="47"/>
      <pc:docMkLst>
        <pc:docMk/>
      </pc:docMkLst>
      <pc:sldChg chg="modNotesTx">
        <pc:chgData name="MARTIN Aurelie" userId="7847d6ca-d254-400e-9bef-968d1616440f" providerId="ADAL" clId="{10F82C46-1E82-4288-B004-F97DCFDBECBB}" dt="2021-11-22T09:46:21.581" v="0" actId="6549"/>
        <pc:sldMkLst>
          <pc:docMk/>
          <pc:sldMk cId="0" sldId="282"/>
        </pc:sldMkLst>
      </pc:sldChg>
      <pc:sldChg chg="modNotesTx">
        <pc:chgData name="MARTIN Aurelie" userId="7847d6ca-d254-400e-9bef-968d1616440f" providerId="ADAL" clId="{10F82C46-1E82-4288-B004-F97DCFDBECBB}" dt="2021-11-22T10:49:45.787" v="1194"/>
        <pc:sldMkLst>
          <pc:docMk/>
          <pc:sldMk cId="1645548974" sldId="284"/>
        </pc:sldMkLst>
      </pc:sldChg>
      <pc:sldChg chg="modSp mod modNotes modNotesTx">
        <pc:chgData name="MARTIN Aurelie" userId="7847d6ca-d254-400e-9bef-968d1616440f" providerId="ADAL" clId="{10F82C46-1E82-4288-B004-F97DCFDBECBB}" dt="2021-11-22T10:41:30.402" v="833" actId="27636"/>
        <pc:sldMkLst>
          <pc:docMk/>
          <pc:sldMk cId="2292113453" sldId="290"/>
        </pc:sldMkLst>
        <pc:spChg chg="mod">
          <ac:chgData name="MARTIN Aurelie" userId="7847d6ca-d254-400e-9bef-968d1616440f" providerId="ADAL" clId="{10F82C46-1E82-4288-B004-F97DCFDBECBB}" dt="2021-11-22T09:58:21.901" v="16" actId="20577"/>
          <ac:spMkLst>
            <pc:docMk/>
            <pc:sldMk cId="2292113453" sldId="290"/>
            <ac:spMk id="2" creationId="{00000000-0000-0000-0000-000000000000}"/>
          </ac:spMkLst>
        </pc:spChg>
        <pc:spChg chg="mod">
          <ac:chgData name="MARTIN Aurelie" userId="7847d6ca-d254-400e-9bef-968d1616440f" providerId="ADAL" clId="{10F82C46-1E82-4288-B004-F97DCFDBECBB}" dt="2021-11-22T10:00:28.294" v="141" actId="27636"/>
          <ac:spMkLst>
            <pc:docMk/>
            <pc:sldMk cId="2292113453" sldId="290"/>
            <ac:spMk id="7" creationId="{00000000-0000-0000-0000-000000000000}"/>
          </ac:spMkLst>
        </pc:spChg>
      </pc:sldChg>
      <pc:sldChg chg="modSp mod">
        <pc:chgData name="MARTIN Aurelie" userId="7847d6ca-d254-400e-9bef-968d1616440f" providerId="ADAL" clId="{10F82C46-1E82-4288-B004-F97DCFDBECBB}" dt="2021-11-22T10:07:56.958" v="269" actId="6549"/>
        <pc:sldMkLst>
          <pc:docMk/>
          <pc:sldMk cId="57425840" sldId="294"/>
        </pc:sldMkLst>
        <pc:spChg chg="mod">
          <ac:chgData name="MARTIN Aurelie" userId="7847d6ca-d254-400e-9bef-968d1616440f" providerId="ADAL" clId="{10F82C46-1E82-4288-B004-F97DCFDBECBB}" dt="2021-11-22T10:07:56.958" v="269" actId="6549"/>
          <ac:spMkLst>
            <pc:docMk/>
            <pc:sldMk cId="57425840" sldId="294"/>
            <ac:spMk id="7" creationId="{00000000-0000-0000-0000-000000000000}"/>
          </ac:spMkLst>
        </pc:spChg>
      </pc:sldChg>
      <pc:sldChg chg="modNotes">
        <pc:chgData name="MARTIN Aurelie" userId="7847d6ca-d254-400e-9bef-968d1616440f" providerId="ADAL" clId="{10F82C46-1E82-4288-B004-F97DCFDBECBB}" dt="2021-11-22T09:58:19.168" v="15" actId="27636"/>
        <pc:sldMkLst>
          <pc:docMk/>
          <pc:sldMk cId="95531033" sldId="296"/>
        </pc:sldMkLst>
      </pc:sldChg>
      <pc:sldChg chg="modSp mod">
        <pc:chgData name="MARTIN Aurelie" userId="7847d6ca-d254-400e-9bef-968d1616440f" providerId="ADAL" clId="{10F82C46-1E82-4288-B004-F97DCFDBECBB}" dt="2021-11-22T10:08:46.675" v="273" actId="20577"/>
        <pc:sldMkLst>
          <pc:docMk/>
          <pc:sldMk cId="489490072" sldId="301"/>
        </pc:sldMkLst>
        <pc:spChg chg="mod">
          <ac:chgData name="MARTIN Aurelie" userId="7847d6ca-d254-400e-9bef-968d1616440f" providerId="ADAL" clId="{10F82C46-1E82-4288-B004-F97DCFDBECBB}" dt="2021-11-22T10:08:46.675" v="273" actId="20577"/>
          <ac:spMkLst>
            <pc:docMk/>
            <pc:sldMk cId="489490072" sldId="301"/>
            <ac:spMk id="7" creationId="{00000000-0000-0000-0000-000000000000}"/>
          </ac:spMkLst>
        </pc:spChg>
      </pc:sldChg>
      <pc:sldChg chg="modSp mod modNotesTx">
        <pc:chgData name="MARTIN Aurelie" userId="7847d6ca-d254-400e-9bef-968d1616440f" providerId="ADAL" clId="{10F82C46-1E82-4288-B004-F97DCFDBECBB}" dt="2021-11-22T10:26:23.248" v="506" actId="20577"/>
        <pc:sldMkLst>
          <pc:docMk/>
          <pc:sldMk cId="959622594" sldId="303"/>
        </pc:sldMkLst>
        <pc:spChg chg="mod">
          <ac:chgData name="MARTIN Aurelie" userId="7847d6ca-d254-400e-9bef-968d1616440f" providerId="ADAL" clId="{10F82C46-1E82-4288-B004-F97DCFDBECBB}" dt="2021-11-22T10:19:08.161" v="365" actId="20577"/>
          <ac:spMkLst>
            <pc:docMk/>
            <pc:sldMk cId="959622594" sldId="303"/>
            <ac:spMk id="2" creationId="{00000000-0000-0000-0000-000000000000}"/>
          </ac:spMkLst>
        </pc:spChg>
        <pc:spChg chg="mod">
          <ac:chgData name="MARTIN Aurelie" userId="7847d6ca-d254-400e-9bef-968d1616440f" providerId="ADAL" clId="{10F82C46-1E82-4288-B004-F97DCFDBECBB}" dt="2021-11-22T10:26:23.248" v="506" actId="20577"/>
          <ac:spMkLst>
            <pc:docMk/>
            <pc:sldMk cId="959622594" sldId="303"/>
            <ac:spMk id="7" creationId="{00000000-0000-0000-0000-000000000000}"/>
          </ac:spMkLst>
        </pc:spChg>
      </pc:sldChg>
      <pc:sldChg chg="modNotesTx">
        <pc:chgData name="MARTIN Aurelie" userId="7847d6ca-d254-400e-9bef-968d1616440f" providerId="ADAL" clId="{10F82C46-1E82-4288-B004-F97DCFDBECBB}" dt="2021-11-22T10:25:56.196" v="497"/>
        <pc:sldMkLst>
          <pc:docMk/>
          <pc:sldMk cId="1670895363" sldId="305"/>
        </pc:sldMkLst>
      </pc:sldChg>
      <pc:sldChg chg="modSp mod modNotes modNotesTx">
        <pc:chgData name="MARTIN Aurelie" userId="7847d6ca-d254-400e-9bef-968d1616440f" providerId="ADAL" clId="{10F82C46-1E82-4288-B004-F97DCFDBECBB}" dt="2021-11-22T10:41:30.479" v="835" actId="27636"/>
        <pc:sldMkLst>
          <pc:docMk/>
          <pc:sldMk cId="3963716852" sldId="310"/>
        </pc:sldMkLst>
        <pc:spChg chg="mod">
          <ac:chgData name="MARTIN Aurelie" userId="7847d6ca-d254-400e-9bef-968d1616440f" providerId="ADAL" clId="{10F82C46-1E82-4288-B004-F97DCFDBECBB}" dt="2021-11-22T10:40:53.769" v="831" actId="20577"/>
          <ac:spMkLst>
            <pc:docMk/>
            <pc:sldMk cId="3963716852" sldId="310"/>
            <ac:spMk id="7" creationId="{00000000-0000-0000-0000-000000000000}"/>
          </ac:spMkLst>
        </pc:spChg>
      </pc:sldChg>
      <pc:sldChg chg="modNotesTx">
        <pc:chgData name="MARTIN Aurelie" userId="7847d6ca-d254-400e-9bef-968d1616440f" providerId="ADAL" clId="{10F82C46-1E82-4288-B004-F97DCFDBECBB}" dt="2021-11-22T09:47:08.659" v="1" actId="6549"/>
        <pc:sldMkLst>
          <pc:docMk/>
          <pc:sldMk cId="0" sldId="314"/>
        </pc:sldMkLst>
      </pc:sldChg>
      <pc:sldChg chg="modSp mod modNotesTx">
        <pc:chgData name="MARTIN Aurelie" userId="7847d6ca-d254-400e-9bef-968d1616440f" providerId="ADAL" clId="{10F82C46-1E82-4288-B004-F97DCFDBECBB}" dt="2021-11-22T10:46:11.202" v="1192" actId="14100"/>
        <pc:sldMkLst>
          <pc:docMk/>
          <pc:sldMk cId="0" sldId="333"/>
        </pc:sldMkLst>
        <pc:spChg chg="mod">
          <ac:chgData name="MARTIN Aurelie" userId="7847d6ca-d254-400e-9bef-968d1616440f" providerId="ADAL" clId="{10F82C46-1E82-4288-B004-F97DCFDBECBB}" dt="2021-11-22T10:45:49.476" v="1188" actId="1076"/>
          <ac:spMkLst>
            <pc:docMk/>
            <pc:sldMk cId="0" sldId="333"/>
            <ac:spMk id="3" creationId="{0DD45457-946B-4474-824A-AB5DDDA8BE4F}"/>
          </ac:spMkLst>
        </pc:spChg>
        <pc:spChg chg="mod">
          <ac:chgData name="MARTIN Aurelie" userId="7847d6ca-d254-400e-9bef-968d1616440f" providerId="ADAL" clId="{10F82C46-1E82-4288-B004-F97DCFDBECBB}" dt="2021-11-22T10:43:52.093" v="1058" actId="20577"/>
          <ac:spMkLst>
            <pc:docMk/>
            <pc:sldMk cId="0" sldId="333"/>
            <ac:spMk id="9" creationId="{00000000-0000-0000-0000-000000000000}"/>
          </ac:spMkLst>
        </pc:spChg>
        <pc:spChg chg="mod">
          <ac:chgData name="MARTIN Aurelie" userId="7847d6ca-d254-400e-9bef-968d1616440f" providerId="ADAL" clId="{10F82C46-1E82-4288-B004-F97DCFDBECBB}" dt="2021-11-22T10:45:53.425" v="1189" actId="1076"/>
          <ac:spMkLst>
            <pc:docMk/>
            <pc:sldMk cId="0" sldId="333"/>
            <ac:spMk id="10" creationId="{2E67BF14-4367-43BB-969A-6504EEFA2B95}"/>
          </ac:spMkLst>
        </pc:spChg>
        <pc:spChg chg="mod">
          <ac:chgData name="MARTIN Aurelie" userId="7847d6ca-d254-400e-9bef-968d1616440f" providerId="ADAL" clId="{10F82C46-1E82-4288-B004-F97DCFDBECBB}" dt="2021-11-22T10:46:02.226" v="1190" actId="1076"/>
          <ac:spMkLst>
            <pc:docMk/>
            <pc:sldMk cId="0" sldId="333"/>
            <ac:spMk id="11" creationId="{D4AEDBFF-650D-45ED-BE44-67E045D8B9BC}"/>
          </ac:spMkLst>
        </pc:spChg>
        <pc:spChg chg="mod">
          <ac:chgData name="MARTIN Aurelie" userId="7847d6ca-d254-400e-9bef-968d1616440f" providerId="ADAL" clId="{10F82C46-1E82-4288-B004-F97DCFDBECBB}" dt="2021-11-22T10:42:39.586" v="955" actId="20577"/>
          <ac:spMkLst>
            <pc:docMk/>
            <pc:sldMk cId="0" sldId="333"/>
            <ac:spMk id="12" creationId="{00000000-0000-0000-0000-000000000000}"/>
          </ac:spMkLst>
        </pc:spChg>
        <pc:spChg chg="mod">
          <ac:chgData name="MARTIN Aurelie" userId="7847d6ca-d254-400e-9bef-968d1616440f" providerId="ADAL" clId="{10F82C46-1E82-4288-B004-F97DCFDBECBB}" dt="2021-11-22T10:46:08.592" v="1191" actId="14100"/>
          <ac:spMkLst>
            <pc:docMk/>
            <pc:sldMk cId="0" sldId="333"/>
            <ac:spMk id="16" creationId="{00000000-0000-0000-0000-000000000000}"/>
          </ac:spMkLst>
        </pc:spChg>
        <pc:spChg chg="mod">
          <ac:chgData name="MARTIN Aurelie" userId="7847d6ca-d254-400e-9bef-968d1616440f" providerId="ADAL" clId="{10F82C46-1E82-4288-B004-F97DCFDBECBB}" dt="2021-11-22T10:46:11.202" v="1192" actId="14100"/>
          <ac:spMkLst>
            <pc:docMk/>
            <pc:sldMk cId="0" sldId="333"/>
            <ac:spMk id="17" creationId="{00000000-0000-0000-0000-000000000000}"/>
          </ac:spMkLst>
        </pc:spChg>
      </pc:sldChg>
      <pc:sldChg chg="del">
        <pc:chgData name="MARTIN Aurelie" userId="7847d6ca-d254-400e-9bef-968d1616440f" providerId="ADAL" clId="{10F82C46-1E82-4288-B004-F97DCFDBECBB}" dt="2021-11-22T10:49:49.333" v="1195" actId="47"/>
        <pc:sldMkLst>
          <pc:docMk/>
          <pc:sldMk cId="1872872788" sldId="335"/>
        </pc:sldMkLst>
      </pc:sldChg>
      <pc:sldChg chg="modSp mod modNotes modNotesTx">
        <pc:chgData name="MARTIN Aurelie" userId="7847d6ca-d254-400e-9bef-968d1616440f" providerId="ADAL" clId="{10F82C46-1E82-4288-B004-F97DCFDBECBB}" dt="2021-11-22T09:58:19.127" v="14" actId="27636"/>
        <pc:sldMkLst>
          <pc:docMk/>
          <pc:sldMk cId="2930432421" sldId="338"/>
        </pc:sldMkLst>
        <pc:spChg chg="mod">
          <ac:chgData name="MARTIN Aurelie" userId="7847d6ca-d254-400e-9bef-968d1616440f" providerId="ADAL" clId="{10F82C46-1E82-4288-B004-F97DCFDBECBB}" dt="2021-11-22T09:54:03.182" v="12" actId="20577"/>
          <ac:spMkLst>
            <pc:docMk/>
            <pc:sldMk cId="2930432421" sldId="338"/>
            <ac:spMk id="7" creationId="{00000000-0000-0000-0000-000000000000}"/>
          </ac:spMkLst>
        </pc:spChg>
      </pc:sldChg>
      <pc:sldChg chg="modSp mod">
        <pc:chgData name="MARTIN Aurelie" userId="7847d6ca-d254-400e-9bef-968d1616440f" providerId="ADAL" clId="{10F82C46-1E82-4288-B004-F97DCFDBECBB}" dt="2021-11-22T10:06:12.284" v="214" actId="5793"/>
        <pc:sldMkLst>
          <pc:docMk/>
          <pc:sldMk cId="900511636" sldId="339"/>
        </pc:sldMkLst>
        <pc:spChg chg="mod">
          <ac:chgData name="MARTIN Aurelie" userId="7847d6ca-d254-400e-9bef-968d1616440f" providerId="ADAL" clId="{10F82C46-1E82-4288-B004-F97DCFDBECBB}" dt="2021-11-22T10:06:12.284" v="214" actId="5793"/>
          <ac:spMkLst>
            <pc:docMk/>
            <pc:sldMk cId="900511636" sldId="339"/>
            <ac:spMk id="7" creationId="{00000000-0000-0000-0000-000000000000}"/>
          </ac:spMkLst>
        </pc:spChg>
      </pc:sldChg>
      <pc:sldChg chg="modSp mod">
        <pc:chgData name="MARTIN Aurelie" userId="7847d6ca-d254-400e-9bef-968d1616440f" providerId="ADAL" clId="{10F82C46-1E82-4288-B004-F97DCFDBECBB}" dt="2021-11-22T10:15:13.067" v="364" actId="20577"/>
        <pc:sldMkLst>
          <pc:docMk/>
          <pc:sldMk cId="3132014284" sldId="341"/>
        </pc:sldMkLst>
        <pc:spChg chg="mod">
          <ac:chgData name="MARTIN Aurelie" userId="7847d6ca-d254-400e-9bef-968d1616440f" providerId="ADAL" clId="{10F82C46-1E82-4288-B004-F97DCFDBECBB}" dt="2021-11-22T10:15:13.067" v="364" actId="20577"/>
          <ac:spMkLst>
            <pc:docMk/>
            <pc:sldMk cId="3132014284" sldId="341"/>
            <ac:spMk id="7" creationId="{00000000-0000-0000-0000-000000000000}"/>
          </ac:spMkLst>
        </pc:spChg>
      </pc:sldChg>
      <pc:sldChg chg="modSp add mod modNotes modNotesTx">
        <pc:chgData name="MARTIN Aurelie" userId="7847d6ca-d254-400e-9bef-968d1616440f" providerId="ADAL" clId="{10F82C46-1E82-4288-B004-F97DCFDBECBB}" dt="2021-11-22T10:41:30.432" v="834" actId="27636"/>
        <pc:sldMkLst>
          <pc:docMk/>
          <pc:sldMk cId="783591780" sldId="342"/>
        </pc:sldMkLst>
        <pc:spChg chg="mod">
          <ac:chgData name="MARTIN Aurelie" userId="7847d6ca-d254-400e-9bef-968d1616440f" providerId="ADAL" clId="{10F82C46-1E82-4288-B004-F97DCFDBECBB}" dt="2021-11-22T10:01:07.105" v="203" actId="20577"/>
          <ac:spMkLst>
            <pc:docMk/>
            <pc:sldMk cId="783591780" sldId="342"/>
            <ac:spMk id="2" creationId="{00000000-0000-0000-0000-000000000000}"/>
          </ac:spMkLst>
        </pc:spChg>
        <pc:spChg chg="mod">
          <ac:chgData name="MARTIN Aurelie" userId="7847d6ca-d254-400e-9bef-968d1616440f" providerId="ADAL" clId="{10F82C46-1E82-4288-B004-F97DCFDBECBB}" dt="2021-11-22T10:01:15.974" v="207" actId="20577"/>
          <ac:spMkLst>
            <pc:docMk/>
            <pc:sldMk cId="783591780" sldId="342"/>
            <ac:spMk id="7" creationId="{00000000-0000-0000-0000-000000000000}"/>
          </ac:spMkLst>
        </pc:spChg>
      </pc:sldChg>
      <pc:sldChg chg="add del">
        <pc:chgData name="MARTIN Aurelie" userId="7847d6ca-d254-400e-9bef-968d1616440f" providerId="ADAL" clId="{10F82C46-1E82-4288-B004-F97DCFDBECBB}" dt="2021-11-22T10:46:23.391" v="1193" actId="47"/>
        <pc:sldMkLst>
          <pc:docMk/>
          <pc:sldMk cId="3485670568" sldId="34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5745" cy="46389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55991" y="0"/>
            <a:ext cx="3027378" cy="46389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r>
              <a:rPr lang="fr-FR"/>
              <a:t>CONFIDENTIALITY LEVEL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8816865"/>
            <a:ext cx="3025745" cy="4653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r>
              <a:rPr lang="fr-FR"/>
              <a:t>Title of the presentation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55991" y="8816865"/>
            <a:ext cx="3027378" cy="4653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45A4975-6CFE-4840-9B29-7E8FF68A7FD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040220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5745" cy="46389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55991" y="0"/>
            <a:ext cx="3027378" cy="46389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r>
              <a:rPr lang="fr-FR" dirty="0"/>
              <a:t>CONFIDENTIALITY LEVEL</a:t>
            </a:r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98500" y="4409168"/>
            <a:ext cx="5588000" cy="41779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8816865"/>
            <a:ext cx="3025745" cy="4653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r>
              <a:rPr lang="fr-FR" dirty="0" err="1"/>
              <a:t>Title</a:t>
            </a:r>
            <a:r>
              <a:rPr lang="fr-FR" dirty="0"/>
              <a:t> of the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55991" y="8816865"/>
            <a:ext cx="3027378" cy="4653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30332B2-55D9-421F-A138-9E18F33D61D4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789298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5115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023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5346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0462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75577" algn="l" defTabSz="107023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0692" algn="l" defTabSz="107023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45806" algn="l" defTabSz="107023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80922" algn="l" defTabSz="107023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dirty="0"/>
              <a:t>CONFIDENTIALITY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Title</a:t>
            </a:r>
            <a:r>
              <a:rPr lang="fr-FR"/>
              <a:t>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chemeClr val="bg2"/>
              </a:buClr>
              <a:buFont typeface="Wingdings" panose="05000000000000000000" pitchFamily="2" charset="2"/>
              <a:buNone/>
            </a:pPr>
            <a:endParaRPr lang="fr-FR" sz="1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CONFIDENTIALITY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9097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chemeClr val="bg2"/>
              </a:buClr>
              <a:buFont typeface="Wingdings" panose="05000000000000000000" pitchFamily="2" charset="2"/>
              <a:buNone/>
            </a:pPr>
            <a:endParaRPr lang="fr-FR" sz="1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CONFIDENTIALITY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708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chemeClr val="bg2"/>
              </a:buClr>
              <a:buFont typeface="Wingdings" panose="05000000000000000000" pitchFamily="2" charset="2"/>
              <a:buNone/>
            </a:pPr>
            <a:endParaRPr lang="fr-FR" sz="1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CONFIDENTIALITY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4340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chemeClr val="bg2"/>
              </a:buClr>
              <a:buFont typeface="Wingdings" panose="05000000000000000000" pitchFamily="2" charset="2"/>
              <a:buNone/>
            </a:pPr>
            <a:endParaRPr lang="fr-FR" sz="1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CONFIDENTIALITY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2149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Fréquence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et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périmètre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testé</a:t>
            </a:r>
            <a:endParaRPr lang="en-US" dirty="0">
              <a:solidFill>
                <a:srgbClr val="404040"/>
              </a:solidFill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cs typeface="Arial"/>
              </a:rPr>
              <a:t>Très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fréquent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(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plusieurs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sessions par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semaine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)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cs typeface="Arial"/>
              </a:rPr>
              <a:t>Porte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généralement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sur un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groupe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de User Stories (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fonctionnalité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commune)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cs typeface="Arial"/>
              </a:rPr>
              <a:t>Ou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la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vérification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de correction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d’anomalies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/recherche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d’anomalies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similaires</a:t>
            </a: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Référence</a:t>
            </a:r>
            <a:endParaRPr lang="en-US" dirty="0">
              <a:solidFill>
                <a:srgbClr val="404040"/>
              </a:solidFill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cs typeface="Arial"/>
              </a:rPr>
              <a:t>User Stories / Example mapping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cs typeface="Arial"/>
              </a:rPr>
              <a:t>Bibliothèque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de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règles</a:t>
            </a: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408143" lvl="1" indent="0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Objectifs</a:t>
            </a:r>
            <a:endParaRPr lang="en-US" dirty="0">
              <a:solidFill>
                <a:srgbClr val="404040"/>
              </a:solidFill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cs typeface="Arial"/>
              </a:rPr>
              <a:t>Repérer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au plus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tôt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les anomalies (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défauts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dans le code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ou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dans les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spécifications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)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cs typeface="Arial"/>
              </a:rPr>
              <a:t>Connaître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l’état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des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lieux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de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l’application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à un instant T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cs typeface="Arial"/>
              </a:rPr>
              <a:t>(re)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Découvrir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le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comportement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de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l’application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lorsque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des questions se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posent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pour la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spécification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d’évolutions</a:t>
            </a: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cs typeface="Arial"/>
              </a:rPr>
              <a:t>Préparer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la livraison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d’une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version (lot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fonctionnel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ou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technique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livrable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jusqu’en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Prod)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cs typeface="Arial"/>
              </a:rPr>
              <a:t>Ou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des tests non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fonctionnels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: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vérifier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la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compatibilité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mobile, tester la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résilience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de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l’application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, etc.</a:t>
            </a:r>
          </a:p>
          <a:p>
            <a:pPr marL="0" indent="0">
              <a:buClr>
                <a:schemeClr val="bg2"/>
              </a:buClr>
              <a:buFont typeface="Wingdings" panose="05000000000000000000" pitchFamily="2" charset="2"/>
              <a:buNone/>
            </a:pPr>
            <a:endParaRPr lang="fr-FR" sz="1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CONFIDENTIALITY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8357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Fréquence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et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périmètre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testé</a:t>
            </a:r>
            <a:endParaRPr lang="en-US" dirty="0">
              <a:solidFill>
                <a:srgbClr val="404040"/>
              </a:solidFill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cs typeface="Arial"/>
              </a:rPr>
              <a:t>~ 1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fois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toutes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les 4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semaines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(=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fréquence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de livraison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en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PROD)</a:t>
            </a:r>
            <a:endParaRPr lang="fr-FR" sz="1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CONFIDENTIALITY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781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Périmètre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testé</a:t>
            </a: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cs typeface="Arial"/>
              </a:rPr>
              <a:t>Périmètre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défini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par les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fonctionnalités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livrées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dans la version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cs typeface="Arial"/>
              </a:rPr>
              <a:t>Matérialisé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sous la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forme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d’un Plan de Test sous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XRay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:</a:t>
            </a:r>
          </a:p>
          <a:p>
            <a:pPr marL="1072001" lvl="2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cs typeface="Arial"/>
              </a:rPr>
              <a:t>A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partir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des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cartes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“Test” de la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bibliothèque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de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règles</a:t>
            </a: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1072001" lvl="2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cs typeface="Arial"/>
              </a:rPr>
              <a:t>Permet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une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traçabilité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de la couverture des User Stories</a:t>
            </a:r>
          </a:p>
          <a:p>
            <a:pPr marL="1072001" lvl="2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cs typeface="Arial"/>
              </a:rPr>
              <a:t>Permet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de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lier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rapidement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une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anomalie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trouvée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à la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fonctionnalité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impactée</a:t>
            </a: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1072001" lvl="2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cs typeface="Arial"/>
              </a:rPr>
              <a:t>Permet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une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illustration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visuelle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de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l’état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de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l’application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testée</a:t>
            </a: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0" indent="0">
              <a:buClr>
                <a:schemeClr val="bg2"/>
              </a:buClr>
              <a:buFont typeface="Wingdings" panose="05000000000000000000" pitchFamily="2" charset="2"/>
              <a:buNone/>
            </a:pPr>
            <a:endParaRPr lang="fr-FR" sz="1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CONFIDENTIALITY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1331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chemeClr val="bg2"/>
              </a:buClr>
              <a:buFont typeface="Wingdings" panose="05000000000000000000" pitchFamily="2" charset="2"/>
              <a:buNone/>
            </a:pPr>
            <a:endParaRPr lang="fr-FR" sz="1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CONFIDENTIALITY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2979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Temps de conception des tests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réduit</a:t>
            </a: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Temps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alloué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à la conception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réduit</a:t>
            </a: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Utilisation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des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mêmes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outils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(Xray, JIRA)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Typologie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de tests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identique</a:t>
            </a: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Les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mêmes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types de tests que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quand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on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utilisait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nos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cas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 test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scriptés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!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Couverture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fonctionnelle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identique</a:t>
            </a: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Possibilité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 faire des tests de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compatibilité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,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résilience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,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sécurité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…</a:t>
            </a:r>
          </a:p>
          <a:p>
            <a:pPr marL="408143" lvl="1" indent="0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Exécution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des tests : plus de place à la critique de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l’application</a:t>
            </a: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Tests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exploratoires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plus “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libres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” que les tests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scriptés</a:t>
            </a: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Plus de tests et plus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souvent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!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Utilisation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 JDD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systématiquement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différents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d’une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session à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l’autre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: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réduction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des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risques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types “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paradoxe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du pesticide”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+ de place à la critique de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l’application</a:t>
            </a: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lang="en-US" sz="1600" dirty="0">
              <a:solidFill>
                <a:srgbClr val="404040"/>
              </a:solidFill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600" dirty="0" err="1">
                <a:solidFill>
                  <a:srgbClr val="404040"/>
                </a:solidFill>
                <a:cs typeface="Arial"/>
              </a:rPr>
              <a:t>Réflexion</a:t>
            </a:r>
            <a:r>
              <a:rPr lang="en-US" sz="1600" dirty="0">
                <a:solidFill>
                  <a:srgbClr val="404040"/>
                </a:solidFill>
                <a:cs typeface="Arial"/>
              </a:rPr>
              <a:t> “</a:t>
            </a:r>
            <a:r>
              <a:rPr lang="en-US" sz="1600" dirty="0" err="1">
                <a:solidFill>
                  <a:srgbClr val="404040"/>
                </a:solidFill>
                <a:cs typeface="Arial"/>
              </a:rPr>
              <a:t>si</a:t>
            </a:r>
            <a:r>
              <a:rPr lang="en-US" sz="16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600" dirty="0" err="1">
                <a:solidFill>
                  <a:srgbClr val="404040"/>
                </a:solidFill>
                <a:cs typeface="Arial"/>
              </a:rPr>
              <a:t>j’étais</a:t>
            </a:r>
            <a:r>
              <a:rPr lang="en-US" sz="16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600" dirty="0" err="1">
                <a:solidFill>
                  <a:srgbClr val="404040"/>
                </a:solidFill>
                <a:cs typeface="Arial"/>
              </a:rPr>
              <a:t>l’utilisateur</a:t>
            </a:r>
            <a:r>
              <a:rPr lang="en-US" sz="1600" dirty="0">
                <a:solidFill>
                  <a:srgbClr val="404040"/>
                </a:solidFill>
                <a:cs typeface="Arial"/>
              </a:rPr>
              <a:t> final, quelle </a:t>
            </a:r>
            <a:r>
              <a:rPr lang="en-US" sz="1600" dirty="0" err="1">
                <a:solidFill>
                  <a:srgbClr val="404040"/>
                </a:solidFill>
                <a:cs typeface="Arial"/>
              </a:rPr>
              <a:t>serait</a:t>
            </a:r>
            <a:r>
              <a:rPr lang="en-US" sz="1600" dirty="0">
                <a:solidFill>
                  <a:srgbClr val="404040"/>
                </a:solidFill>
                <a:cs typeface="Arial"/>
              </a:rPr>
              <a:t> ma </a:t>
            </a:r>
            <a:r>
              <a:rPr lang="en-US" sz="1600" dirty="0" err="1">
                <a:solidFill>
                  <a:srgbClr val="404040"/>
                </a:solidFill>
                <a:cs typeface="Arial"/>
              </a:rPr>
              <a:t>réaction</a:t>
            </a:r>
            <a:r>
              <a:rPr lang="en-US" sz="16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600" dirty="0" err="1">
                <a:solidFill>
                  <a:srgbClr val="404040"/>
                </a:solidFill>
                <a:cs typeface="Arial"/>
              </a:rPr>
              <a:t>lorsque</a:t>
            </a:r>
            <a:r>
              <a:rPr lang="en-US" sz="1600" dirty="0">
                <a:solidFill>
                  <a:srgbClr val="404040"/>
                </a:solidFill>
                <a:cs typeface="Arial"/>
              </a:rPr>
              <a:t>…” plus naturelle </a:t>
            </a:r>
            <a:r>
              <a:rPr lang="en-US" sz="1600" dirty="0" err="1">
                <a:solidFill>
                  <a:srgbClr val="404040"/>
                </a:solidFill>
                <a:cs typeface="Arial"/>
              </a:rPr>
              <a:t>en</a:t>
            </a:r>
            <a:r>
              <a:rPr lang="en-US" sz="16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600" dirty="0" err="1">
                <a:solidFill>
                  <a:srgbClr val="404040"/>
                </a:solidFill>
                <a:cs typeface="Arial"/>
              </a:rPr>
              <a:t>exploratoire</a:t>
            </a:r>
            <a:r>
              <a:rPr lang="en-US" sz="16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600" dirty="0" err="1">
                <a:solidFill>
                  <a:srgbClr val="404040"/>
                </a:solidFill>
                <a:cs typeface="Arial"/>
              </a:rPr>
              <a:t>qu’en</a:t>
            </a:r>
            <a:r>
              <a:rPr lang="en-US" sz="16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600" dirty="0" err="1">
                <a:solidFill>
                  <a:srgbClr val="404040"/>
                </a:solidFill>
                <a:cs typeface="Arial"/>
              </a:rPr>
              <a:t>scripté</a:t>
            </a:r>
            <a:r>
              <a:rPr lang="en-US" sz="1600" dirty="0">
                <a:solidFill>
                  <a:srgbClr val="404040"/>
                </a:solidFill>
                <a:cs typeface="Arial"/>
              </a:rPr>
              <a:t> : la critique de </a:t>
            </a:r>
            <a:r>
              <a:rPr lang="en-US" sz="1600" dirty="0" err="1">
                <a:solidFill>
                  <a:srgbClr val="404040"/>
                </a:solidFill>
                <a:cs typeface="Arial"/>
              </a:rPr>
              <a:t>l’application</a:t>
            </a:r>
            <a:r>
              <a:rPr lang="en-US" sz="1600" dirty="0">
                <a:solidFill>
                  <a:srgbClr val="404040"/>
                </a:solidFill>
                <a:cs typeface="Arial"/>
              </a:rPr>
              <a:t> se fait </a:t>
            </a:r>
            <a:r>
              <a:rPr lang="en-US" sz="1600" dirty="0" err="1">
                <a:solidFill>
                  <a:srgbClr val="404040"/>
                </a:solidFill>
                <a:cs typeface="Arial"/>
              </a:rPr>
              <a:t>aussi</a:t>
            </a:r>
            <a:r>
              <a:rPr lang="en-US" sz="1600" dirty="0">
                <a:solidFill>
                  <a:srgbClr val="404040"/>
                </a:solidFill>
                <a:cs typeface="Arial"/>
              </a:rPr>
              <a:t> bien sur la </a:t>
            </a:r>
            <a:r>
              <a:rPr lang="en-US" sz="1600" dirty="0" err="1">
                <a:solidFill>
                  <a:srgbClr val="404040"/>
                </a:solidFill>
                <a:cs typeface="Arial"/>
              </a:rPr>
              <a:t>qualité</a:t>
            </a:r>
            <a:r>
              <a:rPr lang="en-US" sz="1600" dirty="0">
                <a:solidFill>
                  <a:srgbClr val="404040"/>
                </a:solidFill>
                <a:cs typeface="Arial"/>
              </a:rPr>
              <a:t> du code </a:t>
            </a:r>
            <a:r>
              <a:rPr lang="en-US" sz="1600" dirty="0" err="1">
                <a:solidFill>
                  <a:srgbClr val="404040"/>
                </a:solidFill>
                <a:cs typeface="Arial"/>
              </a:rPr>
              <a:t>livré</a:t>
            </a:r>
            <a:r>
              <a:rPr lang="en-US" sz="1600" dirty="0">
                <a:solidFill>
                  <a:srgbClr val="404040"/>
                </a:solidFill>
                <a:cs typeface="Arial"/>
              </a:rPr>
              <a:t> que sur la </a:t>
            </a:r>
            <a:r>
              <a:rPr lang="en-US" sz="1600" dirty="0" err="1">
                <a:solidFill>
                  <a:srgbClr val="404040"/>
                </a:solidFill>
                <a:cs typeface="Arial"/>
              </a:rPr>
              <a:t>qualité</a:t>
            </a:r>
            <a:r>
              <a:rPr lang="en-US" sz="1600" dirty="0">
                <a:solidFill>
                  <a:srgbClr val="404040"/>
                </a:solidFill>
                <a:cs typeface="Arial"/>
              </a:rPr>
              <a:t> des </a:t>
            </a:r>
            <a:r>
              <a:rPr lang="en-US" sz="1600" dirty="0" err="1">
                <a:solidFill>
                  <a:srgbClr val="404040"/>
                </a:solidFill>
                <a:cs typeface="Arial"/>
              </a:rPr>
              <a:t>spécifications</a:t>
            </a:r>
            <a:r>
              <a:rPr lang="en-US" sz="16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600" dirty="0" err="1">
                <a:solidFill>
                  <a:srgbClr val="404040"/>
                </a:solidFill>
                <a:cs typeface="Arial"/>
              </a:rPr>
              <a:t>fournies</a:t>
            </a:r>
            <a:endParaRPr lang="en-US" sz="1600" dirty="0">
              <a:solidFill>
                <a:srgbClr val="404040"/>
              </a:solidFill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lang="en-US" sz="1600" dirty="0">
              <a:solidFill>
                <a:srgbClr val="404040"/>
              </a:solidFill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600" dirty="0" err="1">
                <a:solidFill>
                  <a:srgbClr val="404040"/>
                </a:solidFill>
                <a:cs typeface="Arial"/>
              </a:rPr>
              <a:t>Inconvénients</a:t>
            </a:r>
            <a:r>
              <a:rPr lang="en-US" sz="1600" dirty="0">
                <a:solidFill>
                  <a:srgbClr val="404040"/>
                </a:solidFill>
                <a:cs typeface="Arial"/>
              </a:rPr>
              <a:t> (nouveau </a:t>
            </a:r>
            <a:r>
              <a:rPr lang="en-US" sz="1600" dirty="0" err="1">
                <a:solidFill>
                  <a:srgbClr val="404040"/>
                </a:solidFill>
                <a:cs typeface="Arial"/>
              </a:rPr>
              <a:t>testeur</a:t>
            </a:r>
            <a:r>
              <a:rPr lang="en-US" sz="1600" dirty="0">
                <a:solidFill>
                  <a:srgbClr val="404040"/>
                </a:solidFill>
                <a:cs typeface="Arial"/>
              </a:rPr>
              <a:t>, delegation des tests)</a:t>
            </a:r>
          </a:p>
          <a:p>
            <a:pPr marL="0" indent="0">
              <a:buClr>
                <a:schemeClr val="bg2"/>
              </a:buClr>
              <a:buFont typeface="Wingdings" panose="05000000000000000000" pitchFamily="2" charset="2"/>
              <a:buNone/>
            </a:pPr>
            <a:endParaRPr lang="fr-FR" sz="1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CONFIDENTIALITY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489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CONFIDENTIALITY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CONFIDENTIALITY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Equilibre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à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trouver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entre guider le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déroulement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des tests et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laisser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 la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liberté</a:t>
            </a: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Utilisation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des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outils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 reporting de manière à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ce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qu’ils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apportent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 la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valeur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sans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freiner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l’activité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 test</a:t>
            </a: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Ne pas scripter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ses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tests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n’empêche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pas d’être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rigoureux</a:t>
            </a: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Place plus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grande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laissée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à la critique du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produit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dans son ensemble</a:t>
            </a: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“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Optimiser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la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valeur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nos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tests”</a:t>
            </a: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Tout le monde fait du test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exploratoire</a:t>
            </a: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FR"/>
              <a:t>CONFIDENTIALITY LEVEL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Title of the presentation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5824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CONFIDENTIALITY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CONFIDENTIALITY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17023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chemeClr val="bg2"/>
              </a:buClr>
              <a:buFont typeface="Wingdings" panose="05000000000000000000" pitchFamily="2" charset="2"/>
              <a:buNone/>
            </a:pPr>
            <a:endParaRPr lang="fr-FR" sz="1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CONFIDENTIALITY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1257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chemeClr val="bg2"/>
              </a:buClr>
              <a:buFont typeface="Wingdings" panose="05000000000000000000" pitchFamily="2" charset="2"/>
              <a:buNone/>
            </a:pPr>
            <a:endParaRPr lang="fr-FR" sz="1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CONFIDENTIALITY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463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 baseline="0" noProof="0" dirty="0">
              <a:solidFill>
                <a:schemeClr val="tx1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CONFIDENTIALITY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Ce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n’est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pas du monkey testing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ni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du test “ad hoc”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Activité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préparée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et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planifiée</a:t>
            </a: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Tests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guidés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par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une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charte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(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référence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,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périmètre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 test,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objectifs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,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outils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)</a:t>
            </a: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Ce ne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sont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pas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uniquement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les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cas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nominaux</a:t>
            </a: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On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peut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tester les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cas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alternatifs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en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exploratoire</a:t>
            </a: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On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peut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faire des tests non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fonctionnels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en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exploratoire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(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sécurité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,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résilience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, etc.)</a:t>
            </a: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Les sessions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exploratoires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ne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sont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pas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uniquement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en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fin de validation “pour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compléter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”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Elles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peuvent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avoir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lieu à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chaque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étape du cycle</a:t>
            </a: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b="1" dirty="0">
                <a:solidFill>
                  <a:srgbClr val="404040"/>
                </a:solidFill>
                <a:latin typeface="+mj-lt"/>
                <a:cs typeface="Arial"/>
              </a:rPr>
              <a:t>Le test </a:t>
            </a:r>
            <a:r>
              <a:rPr lang="en-US" b="1" dirty="0" err="1">
                <a:solidFill>
                  <a:srgbClr val="404040"/>
                </a:solidFill>
                <a:latin typeface="+mj-lt"/>
                <a:cs typeface="Arial"/>
              </a:rPr>
              <a:t>exploratoire</a:t>
            </a:r>
            <a:r>
              <a:rPr lang="en-US" b="1" dirty="0">
                <a:solidFill>
                  <a:srgbClr val="404040"/>
                </a:solidFill>
                <a:latin typeface="+mj-lt"/>
                <a:cs typeface="Arial"/>
              </a:rPr>
              <a:t>, </a:t>
            </a:r>
            <a:r>
              <a:rPr lang="en-US" b="1" dirty="0" err="1">
                <a:solidFill>
                  <a:srgbClr val="404040"/>
                </a:solidFill>
                <a:latin typeface="+mj-lt"/>
                <a:cs typeface="Arial"/>
              </a:rPr>
              <a:t>c’est</a:t>
            </a:r>
            <a:r>
              <a:rPr lang="en-US" b="1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b="1" dirty="0" err="1">
                <a:solidFill>
                  <a:srgbClr val="404040"/>
                </a:solidFill>
                <a:latin typeface="+mj-lt"/>
                <a:cs typeface="Arial"/>
              </a:rPr>
              <a:t>une</a:t>
            </a:r>
            <a:r>
              <a:rPr lang="en-US" b="1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b="1" dirty="0" err="1">
                <a:solidFill>
                  <a:srgbClr val="404040"/>
                </a:solidFill>
                <a:latin typeface="+mj-lt"/>
                <a:cs typeface="Arial"/>
              </a:rPr>
              <a:t>façon</a:t>
            </a:r>
            <a:r>
              <a:rPr lang="en-US" b="1" dirty="0">
                <a:solidFill>
                  <a:srgbClr val="404040"/>
                </a:solidFill>
                <a:latin typeface="+mj-lt"/>
                <a:cs typeface="Arial"/>
              </a:rPr>
              <a:t> de tester.</a:t>
            </a:r>
          </a:p>
          <a:p>
            <a:pPr marL="0" indent="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None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CONFIDENTIALITY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9071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chemeClr val="bg2"/>
              </a:buClr>
              <a:buFont typeface="Wingdings" panose="05000000000000000000" pitchFamily="2" charset="2"/>
              <a:buNone/>
            </a:pPr>
            <a:r>
              <a:rPr lang="fr-FR" sz="1600" dirty="0"/>
              <a:t>Tests trop scriptés :</a:t>
            </a:r>
          </a:p>
          <a:p>
            <a:pPr marL="285750" indent="-285750">
              <a:buClr>
                <a:schemeClr val="bg2"/>
              </a:buClr>
              <a:buFontTx/>
              <a:buChar char="-"/>
            </a:pPr>
            <a:r>
              <a:rPr lang="fr-FR" sz="1600" dirty="0"/>
              <a:t>Pas toujours à jour</a:t>
            </a:r>
          </a:p>
          <a:p>
            <a:pPr marL="285750" indent="-285750">
              <a:buClr>
                <a:schemeClr val="bg2"/>
              </a:buClr>
              <a:buFontTx/>
              <a:buChar char="-"/>
            </a:pPr>
            <a:r>
              <a:rPr lang="fr-FR" sz="1600" dirty="0"/>
              <a:t>Manque d’info sur les objectifs du test et la règle à respecter</a:t>
            </a:r>
          </a:p>
          <a:p>
            <a:pPr marL="285750" indent="-285750">
              <a:buClr>
                <a:schemeClr val="bg2"/>
              </a:buClr>
              <a:buFontTx/>
              <a:buChar char="-"/>
            </a:pPr>
            <a:r>
              <a:rPr lang="fr-FR" sz="1600" dirty="0"/>
              <a:t>Répétitif (paradoxe du pesticide)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CONFIDENTIALITY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757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Clr>
                <a:schemeClr val="bg2"/>
              </a:buClr>
              <a:buFontTx/>
              <a:buNone/>
            </a:pPr>
            <a:r>
              <a:rPr lang="fr-FR" sz="1600" dirty="0"/>
              <a:t>Contexte création nouvelle application =&gt; beaucoup de </a:t>
            </a:r>
            <a:r>
              <a:rPr lang="fr-FR" sz="1600" dirty="0" err="1"/>
              <a:t>re-test</a:t>
            </a:r>
            <a:endParaRPr lang="fr-FR" sz="1600" dirty="0"/>
          </a:p>
          <a:p>
            <a:pPr marL="0" indent="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None/>
              <a:defRPr/>
            </a:pPr>
            <a:endParaRPr lang="fr-FR" sz="160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0" indent="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None/>
              <a:defRPr/>
            </a:pP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Volonté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que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nos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tests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soient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une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des documentations de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l’application</a:t>
            </a: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FontTx/>
              <a:buChar char="-"/>
              <a:defRPr/>
            </a:pPr>
            <a:r>
              <a:rPr lang="en-US" sz="1400" dirty="0">
                <a:solidFill>
                  <a:srgbClr val="404040"/>
                </a:solidFill>
                <a:cs typeface="Arial"/>
              </a:rPr>
              <a:t>“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Pense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-bête” des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règles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Métier</a:t>
            </a: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FontTx/>
              <a:buChar char="-"/>
              <a:defRPr/>
            </a:pPr>
            <a:r>
              <a:rPr lang="en-US" sz="1400" dirty="0">
                <a:solidFill>
                  <a:srgbClr val="404040"/>
                </a:solidFill>
                <a:cs typeface="Arial"/>
              </a:rPr>
              <a:t>Petite pensée pour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nos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successeurs</a:t>
            </a: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FontTx/>
              <a:buChar char="-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FontTx/>
              <a:buChar char="-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Amélioration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nos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pratiques Agile</a:t>
            </a:r>
            <a:endParaRPr lang="en-US" dirty="0">
              <a:solidFill>
                <a:srgbClr val="404040"/>
              </a:solidFill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cs typeface="Arial"/>
              </a:rPr>
              <a:t>Rythme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de livraisons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augmenté</a:t>
            </a: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cs typeface="Arial"/>
              </a:rPr>
              <a:t>Stratégie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de tests “Shift-Left”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cs typeface="Arial"/>
              </a:rPr>
              <a:t>Communication avec les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développeurs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et les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représentants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Métier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sz="1400" dirty="0">
                <a:solidFill>
                  <a:srgbClr val="404040"/>
                </a:solidFill>
                <a:cs typeface="Arial"/>
              </a:rPr>
              <a:t>Mise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en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place de tests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automatisés</a:t>
            </a:r>
            <a:endParaRPr lang="en-US" dirty="0">
              <a:solidFill>
                <a:srgbClr val="404040"/>
              </a:solidFill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cs typeface="Arial"/>
              </a:rPr>
              <a:t>Risques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de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régression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diminués</a:t>
            </a: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sz="1400" dirty="0" err="1">
                <a:solidFill>
                  <a:srgbClr val="404040"/>
                </a:solidFill>
                <a:cs typeface="Arial"/>
              </a:rPr>
              <a:t>Meilleure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connaissance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par les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testeurs</a:t>
            </a:r>
            <a:endParaRPr lang="en-US" dirty="0">
              <a:solidFill>
                <a:srgbClr val="404040"/>
              </a:solidFill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cs typeface="Arial"/>
              </a:rPr>
              <a:t>Du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contexte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et des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règles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Métier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cs typeface="Arial"/>
              </a:rPr>
              <a:t>De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l’architecture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applicative et des solutions techniques mises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en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place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cs typeface="Arial"/>
              </a:rPr>
              <a:t>Des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risques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cs typeface="Arial"/>
              </a:rPr>
              <a:t>fonctionnels</a:t>
            </a:r>
            <a:r>
              <a:rPr lang="en-US" sz="1400" dirty="0">
                <a:solidFill>
                  <a:srgbClr val="404040"/>
                </a:solidFill>
                <a:cs typeface="Arial"/>
              </a:rPr>
              <a:t> et techniques</a:t>
            </a:r>
          </a:p>
          <a:p>
            <a:pPr marL="0" indent="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FontTx/>
              <a:buNone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0" indent="0">
              <a:buClr>
                <a:schemeClr val="bg2"/>
              </a:buClr>
              <a:buFontTx/>
              <a:buNone/>
            </a:pPr>
            <a:endParaRPr lang="fr-FR" sz="1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CONFIDENTIALITY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468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chemeClr val="bg2"/>
              </a:buClr>
              <a:buFont typeface="Wingdings" panose="05000000000000000000" pitchFamily="2" charset="2"/>
              <a:buNone/>
            </a:pPr>
            <a:endParaRPr lang="fr-FR" sz="1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CONFIDENTIALITY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191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chemeClr val="bg2"/>
              </a:buClr>
              <a:buFont typeface="Wingdings" panose="05000000000000000000" pitchFamily="2" charset="2"/>
              <a:buNone/>
            </a:pPr>
            <a:endParaRPr lang="fr-FR" sz="1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CONFIDENTIALITY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730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chemeClr val="bg2"/>
              </a:buClr>
              <a:buFont typeface="Wingdings" panose="05000000000000000000" pitchFamily="2" charset="2"/>
              <a:buNone/>
            </a:pPr>
            <a:endParaRPr lang="fr-FR" sz="1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CONFIDENTIALITY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32B2-55D9-421F-A138-9E18F33D61D4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3047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k object 16"/>
          <p:cNvSpPr>
            <a:spLocks/>
          </p:cNvSpPr>
          <p:nvPr userDrawn="1"/>
        </p:nvSpPr>
        <p:spPr bwMode="auto">
          <a:xfrm>
            <a:off x="0" y="1"/>
            <a:ext cx="9144000" cy="5143500"/>
          </a:xfrm>
          <a:custGeom>
            <a:avLst/>
            <a:gdLst>
              <a:gd name="T0" fmla="*/ 0 w 10692130"/>
              <a:gd name="T1" fmla="*/ 28 h 7560309"/>
              <a:gd name="T2" fmla="*/ 7838 w 10692130"/>
              <a:gd name="T3" fmla="*/ 28 h 7560309"/>
              <a:gd name="T4" fmla="*/ 7838 w 10692130"/>
              <a:gd name="T5" fmla="*/ 0 h 7560309"/>
              <a:gd name="T6" fmla="*/ 0 w 10692130"/>
              <a:gd name="T7" fmla="*/ 0 h 7560309"/>
              <a:gd name="T8" fmla="*/ 0 w 10692130"/>
              <a:gd name="T9" fmla="*/ 28 h 75603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0A738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fr-FR">
              <a:latin typeface="+mj-lt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 userDrawn="1"/>
        </p:nvPicPr>
        <p:blipFill rotWithShape="1">
          <a:blip r:embed="rId2" cstate="email"/>
          <a:srcRect/>
          <a:stretch/>
        </p:blipFill>
        <p:spPr bwMode="auto">
          <a:xfrm>
            <a:off x="0" y="1292602"/>
            <a:ext cx="4571071" cy="385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re 11"/>
          <p:cNvSpPr>
            <a:spLocks noGrp="1"/>
          </p:cNvSpPr>
          <p:nvPr>
            <p:ph type="title" hasCustomPrompt="1"/>
          </p:nvPr>
        </p:nvSpPr>
        <p:spPr>
          <a:xfrm>
            <a:off x="1372180" y="1925196"/>
            <a:ext cx="7651171" cy="2237136"/>
          </a:xfrm>
          <a:prstGeom prst="rect">
            <a:avLst/>
          </a:prstGeom>
        </p:spPr>
        <p:txBody>
          <a:bodyPr lIns="81628" tIns="40814" rIns="81628" bIns="40814"/>
          <a:lstStyle>
            <a:lvl1pPr marL="0" indent="1037361" algn="l">
              <a:defRPr sz="5000" b="1">
                <a:solidFill>
                  <a:schemeClr val="bg1"/>
                </a:solidFill>
                <a:latin typeface="Source Sans Pro" pitchFamily="34" charset="0"/>
              </a:defRPr>
            </a:lvl1pPr>
          </a:lstStyle>
          <a:p>
            <a:r>
              <a:rPr lang="en-US" noProof="0" dirty="0"/>
              <a:t>Insert title of the       presentation in bold here</a:t>
            </a:r>
          </a:p>
        </p:txBody>
      </p:sp>
      <p:sp>
        <p:nvSpPr>
          <p:cNvPr id="14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258689" y="4759837"/>
            <a:ext cx="2696400" cy="264600"/>
          </a:xfrm>
          <a:prstGeom prst="rect">
            <a:avLst/>
          </a:prstGeom>
        </p:spPr>
        <p:txBody>
          <a:bodyPr wrap="square" lIns="81628" tIns="40814" rIns="81628" bIns="40814" anchor="ctr">
            <a:spAutoFit/>
          </a:bodyPr>
          <a:lstStyle>
            <a:lvl1pPr marL="0" indent="0" algn="r">
              <a:lnSpc>
                <a:spcPct val="90000"/>
              </a:lnSpc>
              <a:buNone/>
              <a:defRPr sz="1300" b="0">
                <a:solidFill>
                  <a:schemeClr val="bg1"/>
                </a:solidFill>
              </a:defRPr>
            </a:lvl1pPr>
            <a:lvl2pPr marL="306107" indent="0" algn="ctr">
              <a:buNone/>
              <a:defRPr sz="1300"/>
            </a:lvl2pPr>
            <a:lvl3pPr marL="612213" indent="0" algn="ctr">
              <a:buNone/>
              <a:defRPr sz="1200"/>
            </a:lvl3pPr>
            <a:lvl4pPr marL="918320" indent="0" algn="ctr">
              <a:buNone/>
              <a:defRPr sz="1100"/>
            </a:lvl4pPr>
            <a:lvl5pPr marL="1224427" indent="0" algn="ctr">
              <a:buNone/>
              <a:defRPr sz="1100"/>
            </a:lvl5pPr>
            <a:lvl6pPr marL="1530534" indent="0" algn="ctr">
              <a:buNone/>
              <a:defRPr sz="1100"/>
            </a:lvl6pPr>
            <a:lvl7pPr marL="1836640" indent="0" algn="ctr">
              <a:buNone/>
              <a:defRPr sz="1100"/>
            </a:lvl7pPr>
            <a:lvl8pPr marL="2142747" indent="0" algn="ctr">
              <a:buNone/>
              <a:defRPr sz="1100"/>
            </a:lvl8pPr>
            <a:lvl9pPr marL="2448853" indent="0" algn="ctr">
              <a:buNone/>
              <a:defRPr sz="1100"/>
            </a:lvl9pPr>
          </a:lstStyle>
          <a:p>
            <a:r>
              <a:rPr lang="en-US" noProof="0" dirty="0"/>
              <a:t>Date - Place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2" hasCustomPrompt="1"/>
          </p:nvPr>
        </p:nvSpPr>
        <p:spPr>
          <a:xfrm>
            <a:off x="6258689" y="4510088"/>
            <a:ext cx="2696400" cy="264600"/>
          </a:xfrm>
          <a:prstGeom prst="rect">
            <a:avLst/>
          </a:prstGeom>
        </p:spPr>
        <p:txBody>
          <a:bodyPr lIns="81628" tIns="40814" rIns="81628" bIns="40814" anchor="ctr"/>
          <a:lstStyle>
            <a:lvl1pPr marL="0" indent="0" algn="r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Speaker/Team/Other</a:t>
            </a:r>
          </a:p>
        </p:txBody>
      </p:sp>
      <p:pic>
        <p:nvPicPr>
          <p:cNvPr id="1026" name="Picture 2" descr="C:\_Clients\PPT\cdg-ppt\docs-client\axa_logo_open_white_rgb.em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0" y="265113"/>
            <a:ext cx="522000" cy="522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mmaire"/>
          <p:cNvSpPr>
            <a:spLocks noGrp="1"/>
          </p:cNvSpPr>
          <p:nvPr>
            <p:ph type="title" hasCustomPrompt="1"/>
          </p:nvPr>
        </p:nvSpPr>
        <p:spPr>
          <a:xfrm>
            <a:off x="234000" y="205978"/>
            <a:ext cx="8820000" cy="35282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2400">
                <a:solidFill>
                  <a:srgbClr val="00008F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 dirty="0"/>
              <a:t>Title 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233999" y="571705"/>
            <a:ext cx="8820000" cy="28554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>
                <a:solidFill>
                  <a:srgbClr val="027180"/>
                </a:solidFill>
                <a:latin typeface="Source Sans Pro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/>
              <a:t>Subtitle or next title (optional)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233997" y="1230406"/>
            <a:ext cx="3240000" cy="2126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12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16" name="Espace réservé du texte 2"/>
          <p:cNvSpPr>
            <a:spLocks noGrp="1"/>
          </p:cNvSpPr>
          <p:nvPr>
            <p:ph type="body" sz="quarter" idx="14" hasCustomPrompt="1"/>
          </p:nvPr>
        </p:nvSpPr>
        <p:spPr>
          <a:xfrm>
            <a:off x="233997" y="1444719"/>
            <a:ext cx="3240000" cy="234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12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Chart subtitle</a:t>
            </a:r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quarter" idx="15" hasCustomPrompt="1"/>
          </p:nvPr>
        </p:nvSpPr>
        <p:spPr>
          <a:xfrm>
            <a:off x="233997" y="1778794"/>
            <a:ext cx="3240000" cy="2430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on</a:t>
            </a:r>
          </a:p>
          <a:p>
            <a:r>
              <a:rPr lang="en-US" dirty="0"/>
              <a:t> the icon to add a graph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3796367" y="1889523"/>
            <a:ext cx="4359275" cy="2620565"/>
          </a:xfrm>
          <a:prstGeom prst="rect">
            <a:avLst/>
          </a:prstGeom>
        </p:spPr>
        <p:txBody>
          <a:bodyPr lIns="0" tIns="0" rIns="0" bIns="0"/>
          <a:lstStyle>
            <a:lvl1pPr marL="341345" indent="-341345">
              <a:buSzPct val="120000"/>
              <a:buFontTx/>
              <a:buBlip>
                <a:blip r:embed="rId2"/>
              </a:buBlip>
              <a:defRPr sz="160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fr-FR" dirty="0"/>
          </a:p>
        </p:txBody>
      </p:sp>
      <p:pic>
        <p:nvPicPr>
          <p:cNvPr id="13" name="Logo AXA" descr="\\Mac\AllFiles\Volumes\DOSSIERS EN COURS\17_1098 AXA_Creation_gabarits\elements\png\new_logo_axa_rgb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1546" y="4877227"/>
            <a:ext cx="176979" cy="17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500253" y="4906460"/>
            <a:ext cx="2215515" cy="175022"/>
          </a:xfrm>
        </p:spPr>
        <p:txBody>
          <a:bodyPr/>
          <a:lstStyle/>
          <a:p>
            <a:r>
              <a:rPr lang="en-US" noProof="0"/>
              <a:t>Title of the presentation l Date</a:t>
            </a:r>
            <a:endParaRPr lang="en-US" noProof="0" dirty="0"/>
          </a:p>
        </p:txBody>
      </p:sp>
      <p:sp>
        <p:nvSpPr>
          <p:cNvPr id="15" name="Espace réservé du pied de page 3"/>
          <p:cNvSpPr>
            <a:spLocks noGrp="1"/>
          </p:cNvSpPr>
          <p:nvPr>
            <p:ph type="ftr" sz="quarter" idx="17"/>
          </p:nvPr>
        </p:nvSpPr>
        <p:spPr>
          <a:xfrm>
            <a:off x="3326957" y="4906460"/>
            <a:ext cx="2474912" cy="175022"/>
          </a:xfrm>
        </p:spPr>
        <p:txBody>
          <a:bodyPr/>
          <a:lstStyle/>
          <a:p>
            <a:r>
              <a:rPr lang="en-US" noProof="0"/>
              <a:t>CONFIDENTIALITY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61892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Title of the presentation l Date</a:t>
            </a:r>
            <a:endParaRPr lang="en-US" noProof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CONFIDENTIALITY LEVEL</a:t>
            </a:r>
            <a:endParaRPr lang="en-US" noProof="0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4" hasCustomPrompt="1"/>
          </p:nvPr>
        </p:nvSpPr>
        <p:spPr>
          <a:xfrm>
            <a:off x="396000" y="1223684"/>
            <a:ext cx="2520950" cy="1080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fr-FR" dirty="0"/>
          </a:p>
        </p:txBody>
      </p:sp>
      <p:sp>
        <p:nvSpPr>
          <p:cNvPr id="21" name="Espace réservé du texte 19"/>
          <p:cNvSpPr>
            <a:spLocks noGrp="1"/>
          </p:cNvSpPr>
          <p:nvPr>
            <p:ph type="body" sz="quarter" idx="15" hasCustomPrompt="1"/>
          </p:nvPr>
        </p:nvSpPr>
        <p:spPr>
          <a:xfrm>
            <a:off x="3312000" y="1223684"/>
            <a:ext cx="2520950" cy="1080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Espace réservé du texte 19"/>
          <p:cNvSpPr>
            <a:spLocks noGrp="1"/>
          </p:cNvSpPr>
          <p:nvPr>
            <p:ph type="body" sz="quarter" idx="16" hasCustomPrompt="1"/>
          </p:nvPr>
        </p:nvSpPr>
        <p:spPr>
          <a:xfrm>
            <a:off x="6227050" y="1223684"/>
            <a:ext cx="2520950" cy="1080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7" hasCustomPrompt="1"/>
          </p:nvPr>
        </p:nvSpPr>
        <p:spPr>
          <a:xfrm>
            <a:off x="396000" y="2447365"/>
            <a:ext cx="2520000" cy="1218009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buSzPct val="120000"/>
              <a:buFontTx/>
              <a:buBlip>
                <a:blip r:embed="rId2"/>
              </a:buBlip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  <a:endParaRPr lang="fr-FR" dirty="0"/>
          </a:p>
        </p:txBody>
      </p:sp>
      <p:sp>
        <p:nvSpPr>
          <p:cNvPr id="30" name="Espace réservé du texte 24"/>
          <p:cNvSpPr>
            <a:spLocks noGrp="1"/>
          </p:cNvSpPr>
          <p:nvPr>
            <p:ph type="body" sz="quarter" idx="18" hasCustomPrompt="1"/>
          </p:nvPr>
        </p:nvSpPr>
        <p:spPr>
          <a:xfrm>
            <a:off x="3312950" y="2447365"/>
            <a:ext cx="2520000" cy="1218009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buSzPct val="120000"/>
              <a:buFontTx/>
              <a:buBlip>
                <a:blip r:embed="rId2"/>
              </a:buBlip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  <a:endParaRPr lang="fr-FR" dirty="0"/>
          </a:p>
        </p:txBody>
      </p:sp>
      <p:sp>
        <p:nvSpPr>
          <p:cNvPr id="31" name="Espace réservé du texte 24"/>
          <p:cNvSpPr>
            <a:spLocks noGrp="1"/>
          </p:cNvSpPr>
          <p:nvPr>
            <p:ph type="body" sz="quarter" idx="19" hasCustomPrompt="1"/>
          </p:nvPr>
        </p:nvSpPr>
        <p:spPr>
          <a:xfrm>
            <a:off x="6228000" y="2447365"/>
            <a:ext cx="2520000" cy="1218009"/>
          </a:xfrm>
          <a:prstGeom prst="rect">
            <a:avLst/>
          </a:prstGeom>
        </p:spPr>
        <p:txBody>
          <a:bodyPr lIns="0" tIns="0" rIns="0" bIns="0"/>
          <a:lstStyle>
            <a:lvl1pPr marL="266700" indent="-266700">
              <a:buSzPct val="120000"/>
              <a:buFontTx/>
              <a:buBlip>
                <a:blip r:embed="rId2"/>
              </a:buBlip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  <a:endParaRPr lang="fr-FR" dirty="0"/>
          </a:p>
        </p:txBody>
      </p:sp>
      <p:pic>
        <p:nvPicPr>
          <p:cNvPr id="12" name="Logo AXA" descr="\\Mac\AllFiles\Volumes\DOSSIERS EN COURS\17_1098 AXA_Creation_gabarits\elements\png\new_logo_axa_rgb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1546" y="4877227"/>
            <a:ext cx="176979" cy="17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ommaire"/>
          <p:cNvSpPr>
            <a:spLocks noGrp="1"/>
          </p:cNvSpPr>
          <p:nvPr>
            <p:ph type="title" hasCustomPrompt="1"/>
          </p:nvPr>
        </p:nvSpPr>
        <p:spPr>
          <a:xfrm>
            <a:off x="234000" y="205978"/>
            <a:ext cx="8820000" cy="35282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2400">
                <a:solidFill>
                  <a:srgbClr val="00008F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 dirty="0"/>
              <a:t>Title 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233999" y="571705"/>
            <a:ext cx="8820000" cy="28554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>
                <a:solidFill>
                  <a:srgbClr val="02718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Subtitle or next 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263516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bl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19"/>
          <p:cNvSpPr>
            <a:spLocks noGrp="1"/>
          </p:cNvSpPr>
          <p:nvPr>
            <p:ph type="body" sz="quarter" idx="17" hasCustomPrompt="1"/>
          </p:nvPr>
        </p:nvSpPr>
        <p:spPr>
          <a:xfrm>
            <a:off x="5564088" y="1478774"/>
            <a:ext cx="3257177" cy="2185953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Title of the presentation l Date</a:t>
            </a:r>
            <a:endParaRPr lang="en-US" noProof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CONFIDENTIALITY LEVEL</a:t>
            </a:r>
            <a:endParaRPr lang="en-US" noProof="0" dirty="0"/>
          </a:p>
        </p:txBody>
      </p:sp>
      <p:sp>
        <p:nvSpPr>
          <p:cNvPr id="19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234951" y="1478775"/>
            <a:ext cx="4335463" cy="2185952"/>
          </a:xfrm>
          <a:prstGeom prst="rect">
            <a:avLst/>
          </a:prstGeom>
        </p:spPr>
        <p:txBody>
          <a:bodyPr lIns="0" tIns="0" rIns="0" bIns="0" anchor="ctr"/>
          <a:lstStyle>
            <a:lvl1pPr marL="341345" indent="-341345">
              <a:buSzPct val="120000"/>
              <a:buFontTx/>
              <a:buBlip>
                <a:blip r:embed="rId2"/>
              </a:buBlip>
              <a:defRPr sz="160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fr-FR" dirty="0"/>
          </a:p>
        </p:txBody>
      </p:sp>
      <p:pic>
        <p:nvPicPr>
          <p:cNvPr id="11" name="Logo AXA" descr="\\Mac\AllFiles\Volumes\DOSSIERS EN COURS\17_1098 AXA_Creation_gabarits\elements\png\new_logo_axa_rgb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1546" y="4877227"/>
            <a:ext cx="176979" cy="17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ommaire"/>
          <p:cNvSpPr>
            <a:spLocks noGrp="1"/>
          </p:cNvSpPr>
          <p:nvPr>
            <p:ph type="title" hasCustomPrompt="1"/>
          </p:nvPr>
        </p:nvSpPr>
        <p:spPr>
          <a:xfrm>
            <a:off x="234000" y="205978"/>
            <a:ext cx="8820000" cy="35282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2400">
                <a:solidFill>
                  <a:srgbClr val="00008F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 dirty="0"/>
              <a:t>Title </a:t>
            </a:r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18" hasCustomPrompt="1"/>
          </p:nvPr>
        </p:nvSpPr>
        <p:spPr>
          <a:xfrm>
            <a:off x="233999" y="571705"/>
            <a:ext cx="8820000" cy="28554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>
                <a:solidFill>
                  <a:srgbClr val="02718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Subtitle or next title (optional)</a:t>
            </a:r>
          </a:p>
        </p:txBody>
      </p:sp>
      <p:grpSp>
        <p:nvGrpSpPr>
          <p:cNvPr id="20" name="Groupe 5"/>
          <p:cNvGrpSpPr/>
          <p:nvPr userDrawn="1"/>
        </p:nvGrpSpPr>
        <p:grpSpPr>
          <a:xfrm>
            <a:off x="4326923" y="2198769"/>
            <a:ext cx="743595" cy="742788"/>
            <a:chOff x="-1206500" y="1404938"/>
            <a:chExt cx="1463675" cy="1462087"/>
          </a:xfrm>
        </p:grpSpPr>
        <p:sp>
          <p:nvSpPr>
            <p:cNvPr id="21" name="Freeform 5"/>
            <p:cNvSpPr>
              <a:spLocks/>
            </p:cNvSpPr>
            <p:nvPr/>
          </p:nvSpPr>
          <p:spPr bwMode="auto">
            <a:xfrm>
              <a:off x="-1206500" y="1404938"/>
              <a:ext cx="1463675" cy="1462087"/>
            </a:xfrm>
            <a:custGeom>
              <a:avLst/>
              <a:gdLst/>
              <a:ahLst/>
              <a:cxnLst>
                <a:cxn ang="0">
                  <a:pos x="1842" y="969"/>
                </a:cxn>
                <a:cxn ang="0">
                  <a:pos x="1824" y="1107"/>
                </a:cxn>
                <a:cxn ang="0">
                  <a:pos x="1787" y="1237"/>
                </a:cxn>
                <a:cxn ang="0">
                  <a:pos x="1732" y="1361"/>
                </a:cxn>
                <a:cxn ang="0">
                  <a:pos x="1660" y="1473"/>
                </a:cxn>
                <a:cxn ang="0">
                  <a:pos x="1574" y="1572"/>
                </a:cxn>
                <a:cxn ang="0">
                  <a:pos x="1473" y="1660"/>
                </a:cxn>
                <a:cxn ang="0">
                  <a:pos x="1361" y="1731"/>
                </a:cxn>
                <a:cxn ang="0">
                  <a:pos x="1239" y="1787"/>
                </a:cxn>
                <a:cxn ang="0">
                  <a:pos x="1107" y="1824"/>
                </a:cxn>
                <a:cxn ang="0">
                  <a:pos x="969" y="1842"/>
                </a:cxn>
                <a:cxn ang="0">
                  <a:pos x="875" y="1842"/>
                </a:cxn>
                <a:cxn ang="0">
                  <a:pos x="737" y="1824"/>
                </a:cxn>
                <a:cxn ang="0">
                  <a:pos x="605" y="1787"/>
                </a:cxn>
                <a:cxn ang="0">
                  <a:pos x="483" y="1731"/>
                </a:cxn>
                <a:cxn ang="0">
                  <a:pos x="371" y="1660"/>
                </a:cxn>
                <a:cxn ang="0">
                  <a:pos x="270" y="1572"/>
                </a:cxn>
                <a:cxn ang="0">
                  <a:pos x="184" y="1473"/>
                </a:cxn>
                <a:cxn ang="0">
                  <a:pos x="111" y="1361"/>
                </a:cxn>
                <a:cxn ang="0">
                  <a:pos x="55" y="1237"/>
                </a:cxn>
                <a:cxn ang="0">
                  <a:pos x="20" y="1107"/>
                </a:cxn>
                <a:cxn ang="0">
                  <a:pos x="2" y="969"/>
                </a:cxn>
                <a:cxn ang="0">
                  <a:pos x="2" y="873"/>
                </a:cxn>
                <a:cxn ang="0">
                  <a:pos x="20" y="735"/>
                </a:cxn>
                <a:cxn ang="0">
                  <a:pos x="55" y="605"/>
                </a:cxn>
                <a:cxn ang="0">
                  <a:pos x="111" y="481"/>
                </a:cxn>
                <a:cxn ang="0">
                  <a:pos x="184" y="369"/>
                </a:cxn>
                <a:cxn ang="0">
                  <a:pos x="270" y="270"/>
                </a:cxn>
                <a:cxn ang="0">
                  <a:pos x="371" y="182"/>
                </a:cxn>
                <a:cxn ang="0">
                  <a:pos x="483" y="111"/>
                </a:cxn>
                <a:cxn ang="0">
                  <a:pos x="605" y="55"/>
                </a:cxn>
                <a:cxn ang="0">
                  <a:pos x="737" y="18"/>
                </a:cxn>
                <a:cxn ang="0">
                  <a:pos x="875" y="0"/>
                </a:cxn>
                <a:cxn ang="0">
                  <a:pos x="969" y="0"/>
                </a:cxn>
                <a:cxn ang="0">
                  <a:pos x="1107" y="18"/>
                </a:cxn>
                <a:cxn ang="0">
                  <a:pos x="1239" y="55"/>
                </a:cxn>
                <a:cxn ang="0">
                  <a:pos x="1361" y="111"/>
                </a:cxn>
                <a:cxn ang="0">
                  <a:pos x="1473" y="182"/>
                </a:cxn>
                <a:cxn ang="0">
                  <a:pos x="1574" y="270"/>
                </a:cxn>
                <a:cxn ang="0">
                  <a:pos x="1660" y="369"/>
                </a:cxn>
                <a:cxn ang="0">
                  <a:pos x="1732" y="481"/>
                </a:cxn>
                <a:cxn ang="0">
                  <a:pos x="1787" y="605"/>
                </a:cxn>
                <a:cxn ang="0">
                  <a:pos x="1824" y="735"/>
                </a:cxn>
                <a:cxn ang="0">
                  <a:pos x="1842" y="873"/>
                </a:cxn>
              </a:cxnLst>
              <a:rect l="0" t="0" r="r" b="b"/>
              <a:pathLst>
                <a:path w="1844" h="1842">
                  <a:moveTo>
                    <a:pt x="1844" y="922"/>
                  </a:moveTo>
                  <a:lnTo>
                    <a:pt x="1844" y="922"/>
                  </a:lnTo>
                  <a:lnTo>
                    <a:pt x="1842" y="969"/>
                  </a:lnTo>
                  <a:lnTo>
                    <a:pt x="1839" y="1014"/>
                  </a:lnTo>
                  <a:lnTo>
                    <a:pt x="1833" y="1062"/>
                  </a:lnTo>
                  <a:lnTo>
                    <a:pt x="1824" y="1107"/>
                  </a:lnTo>
                  <a:lnTo>
                    <a:pt x="1815" y="1151"/>
                  </a:lnTo>
                  <a:lnTo>
                    <a:pt x="1802" y="1195"/>
                  </a:lnTo>
                  <a:lnTo>
                    <a:pt x="1787" y="1237"/>
                  </a:lnTo>
                  <a:lnTo>
                    <a:pt x="1771" y="1279"/>
                  </a:lnTo>
                  <a:lnTo>
                    <a:pt x="1753" y="1320"/>
                  </a:lnTo>
                  <a:lnTo>
                    <a:pt x="1732" y="1361"/>
                  </a:lnTo>
                  <a:lnTo>
                    <a:pt x="1711" y="1398"/>
                  </a:lnTo>
                  <a:lnTo>
                    <a:pt x="1686" y="1436"/>
                  </a:lnTo>
                  <a:lnTo>
                    <a:pt x="1660" y="1473"/>
                  </a:lnTo>
                  <a:lnTo>
                    <a:pt x="1633" y="1507"/>
                  </a:lnTo>
                  <a:lnTo>
                    <a:pt x="1605" y="1541"/>
                  </a:lnTo>
                  <a:lnTo>
                    <a:pt x="1574" y="1572"/>
                  </a:lnTo>
                  <a:lnTo>
                    <a:pt x="1542" y="1603"/>
                  </a:lnTo>
                  <a:lnTo>
                    <a:pt x="1509" y="1632"/>
                  </a:lnTo>
                  <a:lnTo>
                    <a:pt x="1473" y="1660"/>
                  </a:lnTo>
                  <a:lnTo>
                    <a:pt x="1437" y="1686"/>
                  </a:lnTo>
                  <a:lnTo>
                    <a:pt x="1400" y="1709"/>
                  </a:lnTo>
                  <a:lnTo>
                    <a:pt x="1361" y="1731"/>
                  </a:lnTo>
                  <a:lnTo>
                    <a:pt x="1322" y="1753"/>
                  </a:lnTo>
                  <a:lnTo>
                    <a:pt x="1281" y="1770"/>
                  </a:lnTo>
                  <a:lnTo>
                    <a:pt x="1239" y="1787"/>
                  </a:lnTo>
                  <a:lnTo>
                    <a:pt x="1197" y="1801"/>
                  </a:lnTo>
                  <a:lnTo>
                    <a:pt x="1153" y="1814"/>
                  </a:lnTo>
                  <a:lnTo>
                    <a:pt x="1107" y="1824"/>
                  </a:lnTo>
                  <a:lnTo>
                    <a:pt x="1062" y="1832"/>
                  </a:lnTo>
                  <a:lnTo>
                    <a:pt x="1016" y="1839"/>
                  </a:lnTo>
                  <a:lnTo>
                    <a:pt x="969" y="1842"/>
                  </a:lnTo>
                  <a:lnTo>
                    <a:pt x="922" y="1842"/>
                  </a:lnTo>
                  <a:lnTo>
                    <a:pt x="922" y="1842"/>
                  </a:lnTo>
                  <a:lnTo>
                    <a:pt x="875" y="1842"/>
                  </a:lnTo>
                  <a:lnTo>
                    <a:pt x="828" y="1839"/>
                  </a:lnTo>
                  <a:lnTo>
                    <a:pt x="782" y="1832"/>
                  </a:lnTo>
                  <a:lnTo>
                    <a:pt x="737" y="1824"/>
                  </a:lnTo>
                  <a:lnTo>
                    <a:pt x="691" y="1814"/>
                  </a:lnTo>
                  <a:lnTo>
                    <a:pt x="647" y="1801"/>
                  </a:lnTo>
                  <a:lnTo>
                    <a:pt x="605" y="1787"/>
                  </a:lnTo>
                  <a:lnTo>
                    <a:pt x="563" y="1770"/>
                  </a:lnTo>
                  <a:lnTo>
                    <a:pt x="522" y="1753"/>
                  </a:lnTo>
                  <a:lnTo>
                    <a:pt x="483" y="1731"/>
                  </a:lnTo>
                  <a:lnTo>
                    <a:pt x="444" y="1709"/>
                  </a:lnTo>
                  <a:lnTo>
                    <a:pt x="407" y="1686"/>
                  </a:lnTo>
                  <a:lnTo>
                    <a:pt x="371" y="1660"/>
                  </a:lnTo>
                  <a:lnTo>
                    <a:pt x="335" y="1632"/>
                  </a:lnTo>
                  <a:lnTo>
                    <a:pt x="302" y="1603"/>
                  </a:lnTo>
                  <a:lnTo>
                    <a:pt x="270" y="1572"/>
                  </a:lnTo>
                  <a:lnTo>
                    <a:pt x="239" y="1541"/>
                  </a:lnTo>
                  <a:lnTo>
                    <a:pt x="210" y="1507"/>
                  </a:lnTo>
                  <a:lnTo>
                    <a:pt x="184" y="1473"/>
                  </a:lnTo>
                  <a:lnTo>
                    <a:pt x="158" y="1436"/>
                  </a:lnTo>
                  <a:lnTo>
                    <a:pt x="133" y="1398"/>
                  </a:lnTo>
                  <a:lnTo>
                    <a:pt x="111" y="1361"/>
                  </a:lnTo>
                  <a:lnTo>
                    <a:pt x="91" y="1320"/>
                  </a:lnTo>
                  <a:lnTo>
                    <a:pt x="73" y="1279"/>
                  </a:lnTo>
                  <a:lnTo>
                    <a:pt x="55" y="1237"/>
                  </a:lnTo>
                  <a:lnTo>
                    <a:pt x="41" y="1195"/>
                  </a:lnTo>
                  <a:lnTo>
                    <a:pt x="29" y="1151"/>
                  </a:lnTo>
                  <a:lnTo>
                    <a:pt x="20" y="1107"/>
                  </a:lnTo>
                  <a:lnTo>
                    <a:pt x="11" y="1062"/>
                  </a:lnTo>
                  <a:lnTo>
                    <a:pt x="5" y="1014"/>
                  </a:lnTo>
                  <a:lnTo>
                    <a:pt x="2" y="969"/>
                  </a:lnTo>
                  <a:lnTo>
                    <a:pt x="0" y="922"/>
                  </a:lnTo>
                  <a:lnTo>
                    <a:pt x="0" y="922"/>
                  </a:lnTo>
                  <a:lnTo>
                    <a:pt x="2" y="873"/>
                  </a:lnTo>
                  <a:lnTo>
                    <a:pt x="5" y="828"/>
                  </a:lnTo>
                  <a:lnTo>
                    <a:pt x="11" y="780"/>
                  </a:lnTo>
                  <a:lnTo>
                    <a:pt x="20" y="735"/>
                  </a:lnTo>
                  <a:lnTo>
                    <a:pt x="29" y="691"/>
                  </a:lnTo>
                  <a:lnTo>
                    <a:pt x="41" y="647"/>
                  </a:lnTo>
                  <a:lnTo>
                    <a:pt x="55" y="605"/>
                  </a:lnTo>
                  <a:lnTo>
                    <a:pt x="73" y="563"/>
                  </a:lnTo>
                  <a:lnTo>
                    <a:pt x="91" y="522"/>
                  </a:lnTo>
                  <a:lnTo>
                    <a:pt x="111" y="481"/>
                  </a:lnTo>
                  <a:lnTo>
                    <a:pt x="133" y="444"/>
                  </a:lnTo>
                  <a:lnTo>
                    <a:pt x="158" y="406"/>
                  </a:lnTo>
                  <a:lnTo>
                    <a:pt x="184" y="369"/>
                  </a:lnTo>
                  <a:lnTo>
                    <a:pt x="210" y="335"/>
                  </a:lnTo>
                  <a:lnTo>
                    <a:pt x="239" y="301"/>
                  </a:lnTo>
                  <a:lnTo>
                    <a:pt x="270" y="270"/>
                  </a:lnTo>
                  <a:lnTo>
                    <a:pt x="302" y="239"/>
                  </a:lnTo>
                  <a:lnTo>
                    <a:pt x="335" y="210"/>
                  </a:lnTo>
                  <a:lnTo>
                    <a:pt x="371" y="182"/>
                  </a:lnTo>
                  <a:lnTo>
                    <a:pt x="407" y="156"/>
                  </a:lnTo>
                  <a:lnTo>
                    <a:pt x="444" y="133"/>
                  </a:lnTo>
                  <a:lnTo>
                    <a:pt x="483" y="111"/>
                  </a:lnTo>
                  <a:lnTo>
                    <a:pt x="522" y="89"/>
                  </a:lnTo>
                  <a:lnTo>
                    <a:pt x="563" y="72"/>
                  </a:lnTo>
                  <a:lnTo>
                    <a:pt x="605" y="55"/>
                  </a:lnTo>
                  <a:lnTo>
                    <a:pt x="647" y="41"/>
                  </a:lnTo>
                  <a:lnTo>
                    <a:pt x="691" y="28"/>
                  </a:lnTo>
                  <a:lnTo>
                    <a:pt x="737" y="18"/>
                  </a:lnTo>
                  <a:lnTo>
                    <a:pt x="782" y="10"/>
                  </a:lnTo>
                  <a:lnTo>
                    <a:pt x="828" y="5"/>
                  </a:lnTo>
                  <a:lnTo>
                    <a:pt x="875" y="0"/>
                  </a:lnTo>
                  <a:lnTo>
                    <a:pt x="922" y="0"/>
                  </a:lnTo>
                  <a:lnTo>
                    <a:pt x="922" y="0"/>
                  </a:lnTo>
                  <a:lnTo>
                    <a:pt x="969" y="0"/>
                  </a:lnTo>
                  <a:lnTo>
                    <a:pt x="1016" y="5"/>
                  </a:lnTo>
                  <a:lnTo>
                    <a:pt x="1062" y="10"/>
                  </a:lnTo>
                  <a:lnTo>
                    <a:pt x="1107" y="18"/>
                  </a:lnTo>
                  <a:lnTo>
                    <a:pt x="1153" y="28"/>
                  </a:lnTo>
                  <a:lnTo>
                    <a:pt x="1197" y="41"/>
                  </a:lnTo>
                  <a:lnTo>
                    <a:pt x="1239" y="55"/>
                  </a:lnTo>
                  <a:lnTo>
                    <a:pt x="1281" y="72"/>
                  </a:lnTo>
                  <a:lnTo>
                    <a:pt x="1322" y="89"/>
                  </a:lnTo>
                  <a:lnTo>
                    <a:pt x="1361" y="111"/>
                  </a:lnTo>
                  <a:lnTo>
                    <a:pt x="1400" y="133"/>
                  </a:lnTo>
                  <a:lnTo>
                    <a:pt x="1437" y="156"/>
                  </a:lnTo>
                  <a:lnTo>
                    <a:pt x="1473" y="182"/>
                  </a:lnTo>
                  <a:lnTo>
                    <a:pt x="1509" y="210"/>
                  </a:lnTo>
                  <a:lnTo>
                    <a:pt x="1542" y="239"/>
                  </a:lnTo>
                  <a:lnTo>
                    <a:pt x="1574" y="270"/>
                  </a:lnTo>
                  <a:lnTo>
                    <a:pt x="1605" y="301"/>
                  </a:lnTo>
                  <a:lnTo>
                    <a:pt x="1633" y="335"/>
                  </a:lnTo>
                  <a:lnTo>
                    <a:pt x="1660" y="369"/>
                  </a:lnTo>
                  <a:lnTo>
                    <a:pt x="1686" y="406"/>
                  </a:lnTo>
                  <a:lnTo>
                    <a:pt x="1711" y="444"/>
                  </a:lnTo>
                  <a:lnTo>
                    <a:pt x="1732" y="481"/>
                  </a:lnTo>
                  <a:lnTo>
                    <a:pt x="1753" y="522"/>
                  </a:lnTo>
                  <a:lnTo>
                    <a:pt x="1771" y="563"/>
                  </a:lnTo>
                  <a:lnTo>
                    <a:pt x="1787" y="605"/>
                  </a:lnTo>
                  <a:lnTo>
                    <a:pt x="1802" y="647"/>
                  </a:lnTo>
                  <a:lnTo>
                    <a:pt x="1815" y="691"/>
                  </a:lnTo>
                  <a:lnTo>
                    <a:pt x="1824" y="735"/>
                  </a:lnTo>
                  <a:lnTo>
                    <a:pt x="1833" y="780"/>
                  </a:lnTo>
                  <a:lnTo>
                    <a:pt x="1839" y="828"/>
                  </a:lnTo>
                  <a:lnTo>
                    <a:pt x="1842" y="873"/>
                  </a:lnTo>
                  <a:lnTo>
                    <a:pt x="1844" y="922"/>
                  </a:lnTo>
                  <a:lnTo>
                    <a:pt x="1844" y="922"/>
                  </a:lnTo>
                  <a:close/>
                </a:path>
              </a:pathLst>
            </a:custGeom>
            <a:solidFill>
              <a:srgbClr val="02718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-957263" y="1725613"/>
              <a:ext cx="965200" cy="820737"/>
            </a:xfrm>
            <a:custGeom>
              <a:avLst/>
              <a:gdLst/>
              <a:ahLst/>
              <a:cxnLst>
                <a:cxn ang="0">
                  <a:pos x="628" y="1010"/>
                </a:cxn>
                <a:cxn ang="0">
                  <a:pos x="608" y="981"/>
                </a:cxn>
                <a:cxn ang="0">
                  <a:pos x="601" y="946"/>
                </a:cxn>
                <a:cxn ang="0">
                  <a:pos x="608" y="912"/>
                </a:cxn>
                <a:cxn ang="0">
                  <a:pos x="628" y="883"/>
                </a:cxn>
                <a:cxn ang="0">
                  <a:pos x="101" y="620"/>
                </a:cxn>
                <a:cxn ang="0">
                  <a:pos x="91" y="618"/>
                </a:cxn>
                <a:cxn ang="0">
                  <a:pos x="71" y="615"/>
                </a:cxn>
                <a:cxn ang="0">
                  <a:pos x="44" y="602"/>
                </a:cxn>
                <a:cxn ang="0">
                  <a:pos x="16" y="574"/>
                </a:cxn>
                <a:cxn ang="0">
                  <a:pos x="5" y="548"/>
                </a:cxn>
                <a:cxn ang="0">
                  <a:pos x="0" y="529"/>
                </a:cxn>
                <a:cxn ang="0">
                  <a:pos x="0" y="519"/>
                </a:cxn>
                <a:cxn ang="0">
                  <a:pos x="1" y="498"/>
                </a:cxn>
                <a:cxn ang="0">
                  <a:pos x="8" y="478"/>
                </a:cxn>
                <a:cxn ang="0">
                  <a:pos x="29" y="447"/>
                </a:cxn>
                <a:cxn ang="0">
                  <a:pos x="62" y="425"/>
                </a:cxn>
                <a:cxn ang="0">
                  <a:pos x="81" y="420"/>
                </a:cxn>
                <a:cxn ang="0">
                  <a:pos x="101" y="418"/>
                </a:cxn>
                <a:cxn ang="0">
                  <a:pos x="628" y="153"/>
                </a:cxn>
                <a:cxn ang="0">
                  <a:pos x="616" y="138"/>
                </a:cxn>
                <a:cxn ang="0">
                  <a:pos x="603" y="106"/>
                </a:cxn>
                <a:cxn ang="0">
                  <a:pos x="603" y="73"/>
                </a:cxn>
                <a:cxn ang="0">
                  <a:pos x="616" y="41"/>
                </a:cxn>
                <a:cxn ang="0">
                  <a:pos x="628" y="26"/>
                </a:cxn>
                <a:cxn ang="0">
                  <a:pos x="658" y="7"/>
                </a:cxn>
                <a:cxn ang="0">
                  <a:pos x="693" y="0"/>
                </a:cxn>
                <a:cxn ang="0">
                  <a:pos x="727" y="7"/>
                </a:cxn>
                <a:cxn ang="0">
                  <a:pos x="756" y="26"/>
                </a:cxn>
                <a:cxn ang="0">
                  <a:pos x="1190" y="455"/>
                </a:cxn>
                <a:cxn ang="0">
                  <a:pos x="1210" y="485"/>
                </a:cxn>
                <a:cxn ang="0">
                  <a:pos x="1216" y="519"/>
                </a:cxn>
                <a:cxn ang="0">
                  <a:pos x="1210" y="551"/>
                </a:cxn>
                <a:cxn ang="0">
                  <a:pos x="1190" y="581"/>
                </a:cxn>
                <a:cxn ang="0">
                  <a:pos x="756" y="1010"/>
                </a:cxn>
                <a:cxn ang="0">
                  <a:pos x="727" y="1029"/>
                </a:cxn>
                <a:cxn ang="0">
                  <a:pos x="693" y="1036"/>
                </a:cxn>
                <a:cxn ang="0">
                  <a:pos x="658" y="1029"/>
                </a:cxn>
                <a:cxn ang="0">
                  <a:pos x="628" y="1010"/>
                </a:cxn>
              </a:cxnLst>
              <a:rect l="0" t="0" r="r" b="b"/>
              <a:pathLst>
                <a:path w="1216" h="1036">
                  <a:moveTo>
                    <a:pt x="628" y="1010"/>
                  </a:moveTo>
                  <a:lnTo>
                    <a:pt x="628" y="1010"/>
                  </a:lnTo>
                  <a:lnTo>
                    <a:pt x="616" y="995"/>
                  </a:lnTo>
                  <a:lnTo>
                    <a:pt x="608" y="981"/>
                  </a:lnTo>
                  <a:lnTo>
                    <a:pt x="603" y="963"/>
                  </a:lnTo>
                  <a:lnTo>
                    <a:pt x="601" y="946"/>
                  </a:lnTo>
                  <a:lnTo>
                    <a:pt x="603" y="930"/>
                  </a:lnTo>
                  <a:lnTo>
                    <a:pt x="608" y="912"/>
                  </a:lnTo>
                  <a:lnTo>
                    <a:pt x="616" y="898"/>
                  </a:lnTo>
                  <a:lnTo>
                    <a:pt x="628" y="883"/>
                  </a:lnTo>
                  <a:lnTo>
                    <a:pt x="896" y="620"/>
                  </a:lnTo>
                  <a:lnTo>
                    <a:pt x="101" y="620"/>
                  </a:lnTo>
                  <a:lnTo>
                    <a:pt x="101" y="620"/>
                  </a:lnTo>
                  <a:lnTo>
                    <a:pt x="91" y="618"/>
                  </a:lnTo>
                  <a:lnTo>
                    <a:pt x="81" y="616"/>
                  </a:lnTo>
                  <a:lnTo>
                    <a:pt x="71" y="615"/>
                  </a:lnTo>
                  <a:lnTo>
                    <a:pt x="62" y="611"/>
                  </a:lnTo>
                  <a:lnTo>
                    <a:pt x="44" y="602"/>
                  </a:lnTo>
                  <a:lnTo>
                    <a:pt x="29" y="589"/>
                  </a:lnTo>
                  <a:lnTo>
                    <a:pt x="16" y="574"/>
                  </a:lnTo>
                  <a:lnTo>
                    <a:pt x="8" y="558"/>
                  </a:lnTo>
                  <a:lnTo>
                    <a:pt x="5" y="548"/>
                  </a:lnTo>
                  <a:lnTo>
                    <a:pt x="1" y="538"/>
                  </a:lnTo>
                  <a:lnTo>
                    <a:pt x="0" y="529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507"/>
                  </a:lnTo>
                  <a:lnTo>
                    <a:pt x="1" y="498"/>
                  </a:lnTo>
                  <a:lnTo>
                    <a:pt x="5" y="488"/>
                  </a:lnTo>
                  <a:lnTo>
                    <a:pt x="8" y="478"/>
                  </a:lnTo>
                  <a:lnTo>
                    <a:pt x="16" y="462"/>
                  </a:lnTo>
                  <a:lnTo>
                    <a:pt x="29" y="447"/>
                  </a:lnTo>
                  <a:lnTo>
                    <a:pt x="44" y="434"/>
                  </a:lnTo>
                  <a:lnTo>
                    <a:pt x="62" y="425"/>
                  </a:lnTo>
                  <a:lnTo>
                    <a:pt x="71" y="421"/>
                  </a:lnTo>
                  <a:lnTo>
                    <a:pt x="81" y="420"/>
                  </a:lnTo>
                  <a:lnTo>
                    <a:pt x="91" y="418"/>
                  </a:lnTo>
                  <a:lnTo>
                    <a:pt x="101" y="418"/>
                  </a:lnTo>
                  <a:lnTo>
                    <a:pt x="896" y="418"/>
                  </a:lnTo>
                  <a:lnTo>
                    <a:pt x="628" y="153"/>
                  </a:lnTo>
                  <a:lnTo>
                    <a:pt x="628" y="153"/>
                  </a:lnTo>
                  <a:lnTo>
                    <a:pt x="616" y="138"/>
                  </a:lnTo>
                  <a:lnTo>
                    <a:pt x="608" y="124"/>
                  </a:lnTo>
                  <a:lnTo>
                    <a:pt x="603" y="106"/>
                  </a:lnTo>
                  <a:lnTo>
                    <a:pt x="601" y="90"/>
                  </a:lnTo>
                  <a:lnTo>
                    <a:pt x="603" y="73"/>
                  </a:lnTo>
                  <a:lnTo>
                    <a:pt x="608" y="55"/>
                  </a:lnTo>
                  <a:lnTo>
                    <a:pt x="616" y="41"/>
                  </a:lnTo>
                  <a:lnTo>
                    <a:pt x="628" y="26"/>
                  </a:lnTo>
                  <a:lnTo>
                    <a:pt x="628" y="26"/>
                  </a:lnTo>
                  <a:lnTo>
                    <a:pt x="642" y="15"/>
                  </a:lnTo>
                  <a:lnTo>
                    <a:pt x="658" y="7"/>
                  </a:lnTo>
                  <a:lnTo>
                    <a:pt x="675" y="2"/>
                  </a:lnTo>
                  <a:lnTo>
                    <a:pt x="693" y="0"/>
                  </a:lnTo>
                  <a:lnTo>
                    <a:pt x="709" y="2"/>
                  </a:lnTo>
                  <a:lnTo>
                    <a:pt x="727" y="7"/>
                  </a:lnTo>
                  <a:lnTo>
                    <a:pt x="741" y="15"/>
                  </a:lnTo>
                  <a:lnTo>
                    <a:pt x="756" y="26"/>
                  </a:lnTo>
                  <a:lnTo>
                    <a:pt x="1190" y="455"/>
                  </a:lnTo>
                  <a:lnTo>
                    <a:pt x="1190" y="455"/>
                  </a:lnTo>
                  <a:lnTo>
                    <a:pt x="1202" y="468"/>
                  </a:lnTo>
                  <a:lnTo>
                    <a:pt x="1210" y="485"/>
                  </a:lnTo>
                  <a:lnTo>
                    <a:pt x="1215" y="501"/>
                  </a:lnTo>
                  <a:lnTo>
                    <a:pt x="1216" y="519"/>
                  </a:lnTo>
                  <a:lnTo>
                    <a:pt x="1215" y="535"/>
                  </a:lnTo>
                  <a:lnTo>
                    <a:pt x="1210" y="551"/>
                  </a:lnTo>
                  <a:lnTo>
                    <a:pt x="1202" y="568"/>
                  </a:lnTo>
                  <a:lnTo>
                    <a:pt x="1190" y="581"/>
                  </a:lnTo>
                  <a:lnTo>
                    <a:pt x="756" y="1010"/>
                  </a:lnTo>
                  <a:lnTo>
                    <a:pt x="756" y="1010"/>
                  </a:lnTo>
                  <a:lnTo>
                    <a:pt x="741" y="1021"/>
                  </a:lnTo>
                  <a:lnTo>
                    <a:pt x="727" y="1029"/>
                  </a:lnTo>
                  <a:lnTo>
                    <a:pt x="709" y="1034"/>
                  </a:lnTo>
                  <a:lnTo>
                    <a:pt x="693" y="1036"/>
                  </a:lnTo>
                  <a:lnTo>
                    <a:pt x="675" y="1034"/>
                  </a:lnTo>
                  <a:lnTo>
                    <a:pt x="658" y="1029"/>
                  </a:lnTo>
                  <a:lnTo>
                    <a:pt x="642" y="1021"/>
                  </a:lnTo>
                  <a:lnTo>
                    <a:pt x="628" y="1010"/>
                  </a:lnTo>
                  <a:lnTo>
                    <a:pt x="628" y="10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4200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Title of the presentation l Date</a:t>
            </a:r>
            <a:endParaRPr lang="en-US" noProof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CONFIDENTIALITY LEVEL</a:t>
            </a:r>
            <a:endParaRPr lang="en-US" noProof="0" dirty="0"/>
          </a:p>
        </p:txBody>
      </p:sp>
      <p:pic>
        <p:nvPicPr>
          <p:cNvPr id="6" name="Logo AXA" descr="\\Mac\AllFiles\Volumes\DOSSIERS EN COURS\17_1098 AXA_Creation_gabarits\elements\png\new_logo_axa_rgb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1546" y="4877227"/>
            <a:ext cx="176979" cy="17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ommaire"/>
          <p:cNvSpPr>
            <a:spLocks noGrp="1"/>
          </p:cNvSpPr>
          <p:nvPr>
            <p:ph type="title" hasCustomPrompt="1"/>
          </p:nvPr>
        </p:nvSpPr>
        <p:spPr>
          <a:xfrm>
            <a:off x="234000" y="205978"/>
            <a:ext cx="8820000" cy="35282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2400">
                <a:solidFill>
                  <a:srgbClr val="00008F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 dirty="0"/>
              <a:t>Title 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233999" y="571705"/>
            <a:ext cx="8820000" cy="28554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>
                <a:solidFill>
                  <a:srgbClr val="02718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Subtitle or next 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417077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open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k object 16"/>
          <p:cNvSpPr>
            <a:spLocks/>
          </p:cNvSpPr>
          <p:nvPr userDrawn="1"/>
        </p:nvSpPr>
        <p:spPr bwMode="auto">
          <a:xfrm>
            <a:off x="0" y="1"/>
            <a:ext cx="9144000" cy="5143500"/>
          </a:xfrm>
          <a:custGeom>
            <a:avLst/>
            <a:gdLst>
              <a:gd name="T0" fmla="*/ 0 w 10692130"/>
              <a:gd name="T1" fmla="*/ 28 h 7560309"/>
              <a:gd name="T2" fmla="*/ 7838 w 10692130"/>
              <a:gd name="T3" fmla="*/ 28 h 7560309"/>
              <a:gd name="T4" fmla="*/ 7838 w 10692130"/>
              <a:gd name="T5" fmla="*/ 0 h 7560309"/>
              <a:gd name="T6" fmla="*/ 0 w 10692130"/>
              <a:gd name="T7" fmla="*/ 0 h 7560309"/>
              <a:gd name="T8" fmla="*/ 0 w 10692130"/>
              <a:gd name="T9" fmla="*/ 28 h 75603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0A738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 noProof="0" dirty="0">
              <a:latin typeface="+mj-lt"/>
            </a:endParaRPr>
          </a:p>
        </p:txBody>
      </p:sp>
      <p:sp>
        <p:nvSpPr>
          <p:cNvPr id="14" name="Espace réservé du contenu 12"/>
          <p:cNvSpPr>
            <a:spLocks noGrp="1"/>
          </p:cNvSpPr>
          <p:nvPr>
            <p:ph sz="quarter" idx="11" hasCustomPrompt="1"/>
          </p:nvPr>
        </p:nvSpPr>
        <p:spPr>
          <a:xfrm>
            <a:off x="2647951" y="621506"/>
            <a:ext cx="3848100" cy="3871913"/>
          </a:xfrm>
          <a:prstGeom prst="rect">
            <a:avLst/>
          </a:prstGeom>
        </p:spPr>
        <p:txBody>
          <a:bodyPr lIns="81628" tIns="40814" rIns="81628" bIns="40814" anchor="ctr"/>
          <a:lstStyle>
            <a:lvl1pPr algn="ctr">
              <a:buNone/>
              <a:defRPr sz="26800" b="1">
                <a:solidFill>
                  <a:srgbClr val="00AEC6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noProof="0" dirty="0"/>
              <a:t>1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0" hasCustomPrompt="1"/>
          </p:nvPr>
        </p:nvSpPr>
        <p:spPr>
          <a:xfrm>
            <a:off x="0" y="2260569"/>
            <a:ext cx="9144000" cy="621506"/>
          </a:xfrm>
          <a:prstGeom prst="rect">
            <a:avLst/>
          </a:prstGeom>
        </p:spPr>
        <p:txBody>
          <a:bodyPr lIns="81628" tIns="40814" rIns="81628" bIns="40814" anchor="ctr"/>
          <a:lstStyle>
            <a:lvl1pPr algn="ctr">
              <a:buNone/>
              <a:defRPr sz="30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noProof="0" dirty="0"/>
              <a:t>Chapter opening page</a:t>
            </a:r>
          </a:p>
        </p:txBody>
      </p:sp>
      <p:pic>
        <p:nvPicPr>
          <p:cNvPr id="6" name="Picture 2" descr="C:\_Clients\PPT\cdg-ppt\docs-client\axa_logo_open_white_rgb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" y="265113"/>
            <a:ext cx="522000" cy="522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hapter open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000" y="265113"/>
            <a:ext cx="522000" cy="522000"/>
          </a:xfrm>
          <a:prstGeom prst="rect">
            <a:avLst/>
          </a:prstGeom>
          <a:noFill/>
        </p:spPr>
      </p:pic>
      <p:sp>
        <p:nvSpPr>
          <p:cNvPr id="6" name="Espace réservé du contenu 12"/>
          <p:cNvSpPr>
            <a:spLocks noGrp="1"/>
          </p:cNvSpPr>
          <p:nvPr>
            <p:ph sz="quarter" idx="11" hasCustomPrompt="1"/>
          </p:nvPr>
        </p:nvSpPr>
        <p:spPr>
          <a:xfrm>
            <a:off x="2647951" y="621506"/>
            <a:ext cx="3848100" cy="3871913"/>
          </a:xfrm>
          <a:prstGeom prst="rect">
            <a:avLst/>
          </a:prstGeom>
        </p:spPr>
        <p:txBody>
          <a:bodyPr lIns="81628" tIns="40814" rIns="81628" bIns="40814" anchor="ctr"/>
          <a:lstStyle>
            <a:lvl1pPr algn="ctr">
              <a:buNone/>
              <a:defRPr sz="26800" b="1">
                <a:solidFill>
                  <a:srgbClr val="00AEC6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noProof="0" dirty="0"/>
              <a:t>1</a:t>
            </a:r>
          </a:p>
        </p:txBody>
      </p:sp>
      <p:sp>
        <p:nvSpPr>
          <p:cNvPr id="7" name="Espace réservé du contenu 9"/>
          <p:cNvSpPr>
            <a:spLocks noGrp="1"/>
          </p:cNvSpPr>
          <p:nvPr>
            <p:ph sz="quarter" idx="10" hasCustomPrompt="1"/>
          </p:nvPr>
        </p:nvSpPr>
        <p:spPr>
          <a:xfrm>
            <a:off x="0" y="2260569"/>
            <a:ext cx="9144000" cy="621506"/>
          </a:xfrm>
          <a:prstGeom prst="rect">
            <a:avLst/>
          </a:prstGeom>
        </p:spPr>
        <p:txBody>
          <a:bodyPr lIns="81628" tIns="40814" rIns="81628" bIns="40814" anchor="ctr"/>
          <a:lstStyle>
            <a:lvl1pPr algn="ctr">
              <a:buNone/>
              <a:defRPr sz="3000" b="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noProof="0" dirty="0"/>
              <a:t>Chapter opening page</a:t>
            </a:r>
          </a:p>
        </p:txBody>
      </p:sp>
    </p:spTree>
    <p:extLst>
      <p:ext uri="{BB962C8B-B14F-4D97-AF65-F5344CB8AC3E}">
        <p14:creationId xmlns:p14="http://schemas.microsoft.com/office/powerpoint/2010/main" val="2707513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/>
          <p:cNvSpPr>
            <a:spLocks/>
          </p:cNvSpPr>
          <p:nvPr userDrawn="1"/>
        </p:nvSpPr>
        <p:spPr bwMode="auto">
          <a:xfrm>
            <a:off x="0" y="1"/>
            <a:ext cx="9144000" cy="5143500"/>
          </a:xfrm>
          <a:custGeom>
            <a:avLst/>
            <a:gdLst>
              <a:gd name="T0" fmla="*/ 0 w 10692130"/>
              <a:gd name="T1" fmla="*/ 28 h 7560309"/>
              <a:gd name="T2" fmla="*/ 7838 w 10692130"/>
              <a:gd name="T3" fmla="*/ 28 h 7560309"/>
              <a:gd name="T4" fmla="*/ 7838 w 10692130"/>
              <a:gd name="T5" fmla="*/ 0 h 7560309"/>
              <a:gd name="T6" fmla="*/ 0 w 10692130"/>
              <a:gd name="T7" fmla="*/ 0 h 7560309"/>
              <a:gd name="T8" fmla="*/ 0 w 10692130"/>
              <a:gd name="T9" fmla="*/ 28 h 75603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02718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 noProof="0" dirty="0">
              <a:latin typeface="+mj-lt"/>
            </a:endParaRPr>
          </a:p>
        </p:txBody>
      </p:sp>
      <p:sp>
        <p:nvSpPr>
          <p:cNvPr id="8" name="Rectangle 5"/>
          <p:cNvSpPr/>
          <p:nvPr userDrawn="1"/>
        </p:nvSpPr>
        <p:spPr>
          <a:xfrm>
            <a:off x="2458345" y="-2807"/>
            <a:ext cx="6685655" cy="5146308"/>
          </a:xfrm>
          <a:custGeom>
            <a:avLst/>
            <a:gdLst>
              <a:gd name="connsiteX0" fmla="*/ 0 w 7250400"/>
              <a:gd name="connsiteY0" fmla="*/ 0 h 6858000"/>
              <a:gd name="connsiteX1" fmla="*/ 7250400 w 7250400"/>
              <a:gd name="connsiteY1" fmla="*/ 0 h 6858000"/>
              <a:gd name="connsiteX2" fmla="*/ 7250400 w 7250400"/>
              <a:gd name="connsiteY2" fmla="*/ 6858000 h 6858000"/>
              <a:gd name="connsiteX3" fmla="*/ 0 w 7250400"/>
              <a:gd name="connsiteY3" fmla="*/ 6858000 h 6858000"/>
              <a:gd name="connsiteX4" fmla="*/ 0 w 7250400"/>
              <a:gd name="connsiteY4" fmla="*/ 0 h 6858000"/>
              <a:gd name="connsiteX0" fmla="*/ 5326743 w 7250400"/>
              <a:gd name="connsiteY0" fmla="*/ 29029 h 6858000"/>
              <a:gd name="connsiteX1" fmla="*/ 7250400 w 7250400"/>
              <a:gd name="connsiteY1" fmla="*/ 0 h 6858000"/>
              <a:gd name="connsiteX2" fmla="*/ 7250400 w 7250400"/>
              <a:gd name="connsiteY2" fmla="*/ 6858000 h 6858000"/>
              <a:gd name="connsiteX3" fmla="*/ 0 w 7250400"/>
              <a:gd name="connsiteY3" fmla="*/ 6858000 h 6858000"/>
              <a:gd name="connsiteX4" fmla="*/ 5326743 w 7250400"/>
              <a:gd name="connsiteY4" fmla="*/ 29029 h 6858000"/>
              <a:gd name="connsiteX0" fmla="*/ 5297715 w 7250400"/>
              <a:gd name="connsiteY0" fmla="*/ 14514 h 6858000"/>
              <a:gd name="connsiteX1" fmla="*/ 7250400 w 7250400"/>
              <a:gd name="connsiteY1" fmla="*/ 0 h 6858000"/>
              <a:gd name="connsiteX2" fmla="*/ 7250400 w 7250400"/>
              <a:gd name="connsiteY2" fmla="*/ 6858000 h 6858000"/>
              <a:gd name="connsiteX3" fmla="*/ 0 w 7250400"/>
              <a:gd name="connsiteY3" fmla="*/ 6858000 h 6858000"/>
              <a:gd name="connsiteX4" fmla="*/ 5297715 w 7250400"/>
              <a:gd name="connsiteY4" fmla="*/ 14514 h 6858000"/>
              <a:gd name="connsiteX0" fmla="*/ 5302478 w 7250400"/>
              <a:gd name="connsiteY0" fmla="*/ 2607 h 6858000"/>
              <a:gd name="connsiteX1" fmla="*/ 7250400 w 7250400"/>
              <a:gd name="connsiteY1" fmla="*/ 0 h 6858000"/>
              <a:gd name="connsiteX2" fmla="*/ 7250400 w 7250400"/>
              <a:gd name="connsiteY2" fmla="*/ 6858000 h 6858000"/>
              <a:gd name="connsiteX3" fmla="*/ 0 w 7250400"/>
              <a:gd name="connsiteY3" fmla="*/ 6858000 h 6858000"/>
              <a:gd name="connsiteX4" fmla="*/ 5302478 w 7250400"/>
              <a:gd name="connsiteY4" fmla="*/ 2607 h 6858000"/>
              <a:gd name="connsiteX0" fmla="*/ 4304138 w 7250400"/>
              <a:gd name="connsiteY0" fmla="*/ 2607 h 6858000"/>
              <a:gd name="connsiteX1" fmla="*/ 7250400 w 7250400"/>
              <a:gd name="connsiteY1" fmla="*/ 0 h 6858000"/>
              <a:gd name="connsiteX2" fmla="*/ 7250400 w 7250400"/>
              <a:gd name="connsiteY2" fmla="*/ 6858000 h 6858000"/>
              <a:gd name="connsiteX3" fmla="*/ 0 w 7250400"/>
              <a:gd name="connsiteY3" fmla="*/ 6858000 h 6858000"/>
              <a:gd name="connsiteX4" fmla="*/ 4304138 w 7250400"/>
              <a:gd name="connsiteY4" fmla="*/ 2607 h 6858000"/>
              <a:gd name="connsiteX0" fmla="*/ 4298973 w 7250400"/>
              <a:gd name="connsiteY0" fmla="*/ 0 h 6861744"/>
              <a:gd name="connsiteX1" fmla="*/ 7250400 w 7250400"/>
              <a:gd name="connsiteY1" fmla="*/ 3744 h 6861744"/>
              <a:gd name="connsiteX2" fmla="*/ 7250400 w 7250400"/>
              <a:gd name="connsiteY2" fmla="*/ 6861744 h 6861744"/>
              <a:gd name="connsiteX3" fmla="*/ 0 w 7250400"/>
              <a:gd name="connsiteY3" fmla="*/ 6861744 h 6861744"/>
              <a:gd name="connsiteX4" fmla="*/ 4298973 w 7250400"/>
              <a:gd name="connsiteY4" fmla="*/ 0 h 686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0400" h="6861744">
                <a:moveTo>
                  <a:pt x="4298973" y="0"/>
                </a:moveTo>
                <a:lnTo>
                  <a:pt x="7250400" y="3744"/>
                </a:lnTo>
                <a:lnTo>
                  <a:pt x="7250400" y="6861744"/>
                </a:lnTo>
                <a:lnTo>
                  <a:pt x="0" y="6861744"/>
                </a:lnTo>
                <a:lnTo>
                  <a:pt x="4298973" y="0"/>
                </a:lnTo>
                <a:close/>
              </a:path>
            </a:pathLst>
          </a:custGeom>
          <a:solidFill>
            <a:srgbClr val="00AE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040" tIns="53520" rIns="107040" bIns="53520" anchor="ctr"/>
          <a:lstStyle/>
          <a:p>
            <a:pPr algn="ctr" eaLnBrk="1" hangingPunct="1">
              <a:defRPr/>
            </a:pPr>
            <a:endParaRPr lang="fr-FR">
              <a:latin typeface="+mj-lt"/>
            </a:endParaRP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1" hasCustomPrompt="1"/>
          </p:nvPr>
        </p:nvSpPr>
        <p:spPr>
          <a:xfrm>
            <a:off x="0" y="1935560"/>
            <a:ext cx="9144000" cy="1270000"/>
          </a:xfrm>
          <a:prstGeom prst="rect">
            <a:avLst/>
          </a:prstGeom>
        </p:spPr>
        <p:txBody>
          <a:bodyPr lIns="81628" tIns="40814" rIns="81628" bIns="40814" anchor="ctr"/>
          <a:lstStyle>
            <a:lvl1pPr marL="0" indent="0" algn="ctr">
              <a:buNone/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Text</a:t>
            </a:r>
          </a:p>
        </p:txBody>
      </p:sp>
      <p:pic>
        <p:nvPicPr>
          <p:cNvPr id="6" name="Picture 2" descr="C:\_Clients\PPT\cdg-ppt\docs-client\axa_logo_open_white_rgb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" y="265113"/>
            <a:ext cx="522000" cy="522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mmaire"/>
          <p:cNvSpPr>
            <a:spLocks noGrp="1"/>
          </p:cNvSpPr>
          <p:nvPr>
            <p:ph type="title" hasCustomPrompt="1"/>
          </p:nvPr>
        </p:nvSpPr>
        <p:spPr>
          <a:xfrm>
            <a:off x="234000" y="205978"/>
            <a:ext cx="8820000" cy="35282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2400">
                <a:solidFill>
                  <a:srgbClr val="00008F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 dirty="0"/>
              <a:t>Title 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233999" y="571705"/>
            <a:ext cx="8820000" cy="28554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>
                <a:solidFill>
                  <a:srgbClr val="02718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Subtitle or next title (optional)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2012343" y="1372353"/>
            <a:ext cx="5760000" cy="2880000"/>
          </a:xfrm>
          <a:prstGeom prst="rect">
            <a:avLst/>
          </a:prstGeom>
        </p:spPr>
        <p:txBody>
          <a:bodyPr lIns="0" tIns="0" rIns="0" bIns="0"/>
          <a:lstStyle>
            <a:lvl1pPr marL="809625" indent="-809625">
              <a:buClr>
                <a:schemeClr val="tx2"/>
              </a:buClr>
              <a:buFont typeface="+mj-lt"/>
              <a:buAutoNum type="arabicPeriod"/>
              <a:defRPr sz="16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fr-FR" dirty="0"/>
          </a:p>
        </p:txBody>
      </p:sp>
      <p:pic>
        <p:nvPicPr>
          <p:cNvPr id="10" name="Logo AXA" descr="\\Mac\AllFiles\Volumes\DOSSIERS EN COURS\17_1098 AXA_Creation_gabarits\elements\png\new_logo_axa_rgb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1546" y="4877227"/>
            <a:ext cx="176979" cy="17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500253" y="4906460"/>
            <a:ext cx="2215515" cy="175022"/>
          </a:xfrm>
        </p:spPr>
        <p:txBody>
          <a:bodyPr/>
          <a:lstStyle/>
          <a:p>
            <a:r>
              <a:rPr lang="en-US" noProof="0"/>
              <a:t>Title of the presentation l Date</a:t>
            </a:r>
            <a:endParaRPr lang="en-US" noProof="0" dirty="0"/>
          </a:p>
        </p:txBody>
      </p:sp>
      <p:sp>
        <p:nvSpPr>
          <p:cNvPr id="14" name="Espace réservé du pied de page 3"/>
          <p:cNvSpPr>
            <a:spLocks noGrp="1"/>
          </p:cNvSpPr>
          <p:nvPr>
            <p:ph type="ftr" sz="quarter" idx="13"/>
          </p:nvPr>
        </p:nvSpPr>
        <p:spPr>
          <a:xfrm>
            <a:off x="3326957" y="4906460"/>
            <a:ext cx="2474912" cy="175022"/>
          </a:xfrm>
        </p:spPr>
        <p:txBody>
          <a:bodyPr/>
          <a:lstStyle/>
          <a:p>
            <a:r>
              <a:rPr lang="en-US" noProof="0"/>
              <a:t>CONFIDENTIALITY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64721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mmaire"/>
          <p:cNvSpPr>
            <a:spLocks noGrp="1"/>
          </p:cNvSpPr>
          <p:nvPr>
            <p:ph type="title" hasCustomPrompt="1"/>
          </p:nvPr>
        </p:nvSpPr>
        <p:spPr>
          <a:xfrm>
            <a:off x="233999" y="205978"/>
            <a:ext cx="8820000" cy="35282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2400">
                <a:solidFill>
                  <a:srgbClr val="00008F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 dirty="0"/>
              <a:t>Title 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001" y="571705"/>
            <a:ext cx="8820000" cy="28554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>
                <a:solidFill>
                  <a:srgbClr val="027180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noProof="0" dirty="0"/>
              <a:t>Subtitle or next title (optional)</a:t>
            </a:r>
          </a:p>
        </p:txBody>
      </p:sp>
      <p:pic>
        <p:nvPicPr>
          <p:cNvPr id="13" name="Logo AXA" descr="\\Mac\AllFiles\Volumes\DOSSIERS EN COURS\17_1098 AXA_Creation_gabarits\elements\png\new_logo_axa_rgb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1546" y="4877227"/>
            <a:ext cx="176979" cy="17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234001" y="1126211"/>
            <a:ext cx="8824524" cy="3658695"/>
          </a:xfrm>
          <a:prstGeom prst="rect">
            <a:avLst/>
          </a:prstGeom>
        </p:spPr>
        <p:txBody>
          <a:bodyPr vert="horz" lIns="0" tIns="0" rIns="0" bIns="0"/>
          <a:lstStyle>
            <a:lvl1pPr marL="315916" indent="-315916">
              <a:buSzPct val="120000"/>
              <a:buFontTx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cs typeface="Arial"/>
              </a:defRPr>
            </a:lvl1pPr>
            <a:lvl2pPr marL="631831" indent="-213708">
              <a:buClr>
                <a:srgbClr val="00727A"/>
              </a:buClr>
              <a:buSzPct val="100000"/>
              <a:buFont typeface="Wingdings" pitchFamily="2" charset="2"/>
              <a:buChar char="à"/>
              <a:defRPr sz="1400" baseline="0">
                <a:solidFill>
                  <a:schemeClr val="tx1"/>
                </a:solidFill>
                <a:latin typeface="+mn-lt"/>
                <a:cs typeface="Arial"/>
              </a:defRPr>
            </a:lvl2pPr>
            <a:lvl3pPr marL="947747" indent="-213708">
              <a:buClr>
                <a:srgbClr val="004563"/>
              </a:buClr>
              <a:buSzPct val="100000"/>
              <a:buFont typeface="Source Sans Pro" pitchFamily="34" charset="0"/>
              <a:buChar char="–"/>
              <a:defRPr sz="1300" i="1">
                <a:solidFill>
                  <a:schemeClr val="tx1"/>
                </a:solidFill>
                <a:latin typeface="+mn-lt"/>
                <a:cs typeface="Arial"/>
              </a:defRPr>
            </a:lvl3pPr>
            <a:lvl4pPr marL="1152163" indent="-204416">
              <a:buFont typeface="Arial" pitchFamily="34" charset="0"/>
              <a:buChar char="•"/>
              <a:defRPr sz="900">
                <a:solidFill>
                  <a:schemeClr val="tx1"/>
                </a:solidFill>
                <a:latin typeface="+mn-lt"/>
              </a:defRPr>
            </a:lvl4pPr>
            <a:lvl5pPr marL="1365871" indent="-213708">
              <a:buFont typeface="Open Sans" pitchFamily="34" charset="0"/>
              <a:buChar char="&gt;"/>
              <a:defRPr sz="7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 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5" name="Espace réservé de la date 2"/>
          <p:cNvSpPr>
            <a:spLocks noGrp="1"/>
          </p:cNvSpPr>
          <p:nvPr>
            <p:ph type="dt" sz="half" idx="12"/>
          </p:nvPr>
        </p:nvSpPr>
        <p:spPr>
          <a:xfrm>
            <a:off x="500253" y="4906460"/>
            <a:ext cx="2215515" cy="175022"/>
          </a:xfrm>
        </p:spPr>
        <p:txBody>
          <a:bodyPr/>
          <a:lstStyle/>
          <a:p>
            <a:r>
              <a:rPr lang="en-US" noProof="0"/>
              <a:t>Title of the presentation l Date</a:t>
            </a:r>
            <a:endParaRPr lang="en-US" noProof="0" dirty="0"/>
          </a:p>
        </p:txBody>
      </p:sp>
      <p:sp>
        <p:nvSpPr>
          <p:cNvPr id="17" name="Espace réservé du pied de page 3"/>
          <p:cNvSpPr>
            <a:spLocks noGrp="1"/>
          </p:cNvSpPr>
          <p:nvPr>
            <p:ph type="ftr" sz="quarter" idx="13"/>
          </p:nvPr>
        </p:nvSpPr>
        <p:spPr>
          <a:xfrm>
            <a:off x="3326957" y="4906460"/>
            <a:ext cx="2474912" cy="175022"/>
          </a:xfrm>
        </p:spPr>
        <p:txBody>
          <a:bodyPr/>
          <a:lstStyle/>
          <a:p>
            <a:r>
              <a:rPr lang="en-US" noProof="0"/>
              <a:t>CONFIDENTIALITY LEVEL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s/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mmaire"/>
          <p:cNvSpPr>
            <a:spLocks noGrp="1"/>
          </p:cNvSpPr>
          <p:nvPr>
            <p:ph type="title" hasCustomPrompt="1"/>
          </p:nvPr>
        </p:nvSpPr>
        <p:spPr>
          <a:xfrm>
            <a:off x="234000" y="205978"/>
            <a:ext cx="8820000" cy="35282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2400">
                <a:solidFill>
                  <a:srgbClr val="00008F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 dirty="0"/>
              <a:t>Title 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233999" y="571705"/>
            <a:ext cx="8820000" cy="28554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>
                <a:solidFill>
                  <a:srgbClr val="027180"/>
                </a:solidFill>
                <a:latin typeface="Source Sans Pro" pitchFamily="34" charset="0"/>
                <a:cs typeface="Arial" pitchFamily="34" charset="0"/>
              </a:defRPr>
            </a:lvl1pPr>
          </a:lstStyle>
          <a:p>
            <a:r>
              <a:rPr lang="en-US" dirty="0"/>
              <a:t>Subtitle or next title (optional)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234000" y="1230406"/>
            <a:ext cx="8820000" cy="2126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12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Table title</a:t>
            </a:r>
          </a:p>
        </p:txBody>
      </p:sp>
      <p:sp>
        <p:nvSpPr>
          <p:cNvPr id="5" name="Espace réservé du tableau 4"/>
          <p:cNvSpPr>
            <a:spLocks noGrp="1"/>
          </p:cNvSpPr>
          <p:nvPr>
            <p:ph type="tbl" sz="quarter" idx="13" hasCustomPrompt="1"/>
          </p:nvPr>
        </p:nvSpPr>
        <p:spPr>
          <a:xfrm>
            <a:off x="234000" y="1764506"/>
            <a:ext cx="8820000" cy="250031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on the icon to add a table</a:t>
            </a:r>
            <a:endParaRPr lang="fr-FR" dirty="0"/>
          </a:p>
        </p:txBody>
      </p:sp>
      <p:sp>
        <p:nvSpPr>
          <p:cNvPr id="16" name="Espace réservé du texte 2"/>
          <p:cNvSpPr>
            <a:spLocks noGrp="1"/>
          </p:cNvSpPr>
          <p:nvPr>
            <p:ph type="body" sz="quarter" idx="14" hasCustomPrompt="1"/>
          </p:nvPr>
        </p:nvSpPr>
        <p:spPr>
          <a:xfrm>
            <a:off x="234000" y="1444719"/>
            <a:ext cx="8820000" cy="234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12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Table subtitle</a:t>
            </a:r>
          </a:p>
        </p:txBody>
      </p:sp>
      <p:pic>
        <p:nvPicPr>
          <p:cNvPr id="10" name="Logo AXA" descr="\\Mac\AllFiles\Volumes\DOSSIERS EN COURS\17_1098 AXA_Creation_gabarits\elements\png\new_logo_axa_rgb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1546" y="4877227"/>
            <a:ext cx="176979" cy="17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500253" y="4906460"/>
            <a:ext cx="2215515" cy="175022"/>
          </a:xfrm>
        </p:spPr>
        <p:txBody>
          <a:bodyPr/>
          <a:lstStyle/>
          <a:p>
            <a:r>
              <a:rPr lang="en-US" noProof="0"/>
              <a:t>Title of the presentation l Date</a:t>
            </a:r>
            <a:endParaRPr lang="en-US" noProof="0" dirty="0"/>
          </a:p>
        </p:txBody>
      </p:sp>
      <p:sp>
        <p:nvSpPr>
          <p:cNvPr id="17" name="Espace réservé du pied de page 3"/>
          <p:cNvSpPr>
            <a:spLocks noGrp="1"/>
          </p:cNvSpPr>
          <p:nvPr>
            <p:ph type="ftr" sz="quarter" idx="15"/>
          </p:nvPr>
        </p:nvSpPr>
        <p:spPr>
          <a:xfrm>
            <a:off x="3326957" y="4906460"/>
            <a:ext cx="2474912" cy="175022"/>
          </a:xfrm>
        </p:spPr>
        <p:txBody>
          <a:bodyPr/>
          <a:lstStyle/>
          <a:p>
            <a:r>
              <a:rPr lang="en-US" noProof="0"/>
              <a:t>CONFIDENTIALITY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19180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gram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mmaire"/>
          <p:cNvSpPr>
            <a:spLocks noGrp="1"/>
          </p:cNvSpPr>
          <p:nvPr>
            <p:ph type="title" hasCustomPrompt="1"/>
          </p:nvPr>
        </p:nvSpPr>
        <p:spPr>
          <a:xfrm>
            <a:off x="234000" y="205978"/>
            <a:ext cx="8820000" cy="35282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2400">
                <a:solidFill>
                  <a:srgbClr val="00008F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 dirty="0"/>
              <a:t>Title 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233999" y="571705"/>
            <a:ext cx="8820000" cy="28554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l" defTabSz="91372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027180"/>
                </a:solidFill>
                <a:latin typeface="Source Sans Pro" pitchFamily="34" charset="0"/>
                <a:cs typeface="Arial" pitchFamily="34" charset="0"/>
              </a:defRPr>
            </a:lvl1pPr>
          </a:lstStyle>
          <a:p>
            <a:r>
              <a:rPr lang="en-US" dirty="0"/>
              <a:t>Subtitle or next title (optional)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233997" y="1230406"/>
            <a:ext cx="4140000" cy="2126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12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16" name="Espace réservé du texte 2"/>
          <p:cNvSpPr>
            <a:spLocks noGrp="1"/>
          </p:cNvSpPr>
          <p:nvPr>
            <p:ph type="body" sz="quarter" idx="14" hasCustomPrompt="1"/>
          </p:nvPr>
        </p:nvSpPr>
        <p:spPr>
          <a:xfrm>
            <a:off x="233997" y="1444719"/>
            <a:ext cx="4140000" cy="234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12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Chart subtitle</a:t>
            </a:r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quarter" idx="15" hasCustomPrompt="1"/>
          </p:nvPr>
        </p:nvSpPr>
        <p:spPr>
          <a:xfrm>
            <a:off x="233997" y="1778794"/>
            <a:ext cx="4140000" cy="2430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on the icon to add a graph</a:t>
            </a:r>
            <a:endParaRPr lang="fr-FR" dirty="0"/>
          </a:p>
        </p:txBody>
      </p:sp>
      <p:sp>
        <p:nvSpPr>
          <p:cNvPr id="22" name="Espace réservé du texte 2"/>
          <p:cNvSpPr>
            <a:spLocks noGrp="1"/>
          </p:cNvSpPr>
          <p:nvPr>
            <p:ph type="body" sz="quarter" idx="16" hasCustomPrompt="1"/>
          </p:nvPr>
        </p:nvSpPr>
        <p:spPr>
          <a:xfrm>
            <a:off x="4570413" y="1230406"/>
            <a:ext cx="4140000" cy="2126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12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23" name="Espace réservé du texte 2"/>
          <p:cNvSpPr>
            <a:spLocks noGrp="1"/>
          </p:cNvSpPr>
          <p:nvPr>
            <p:ph type="body" sz="quarter" idx="17" hasCustomPrompt="1"/>
          </p:nvPr>
        </p:nvSpPr>
        <p:spPr>
          <a:xfrm>
            <a:off x="4570413" y="1444719"/>
            <a:ext cx="4140000" cy="234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12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Chart subtitle</a:t>
            </a:r>
          </a:p>
        </p:txBody>
      </p:sp>
      <p:sp>
        <p:nvSpPr>
          <p:cNvPr id="24" name="Espace réservé du graphique 3"/>
          <p:cNvSpPr>
            <a:spLocks noGrp="1"/>
          </p:cNvSpPr>
          <p:nvPr>
            <p:ph type="chart" sz="quarter" idx="18" hasCustomPrompt="1"/>
          </p:nvPr>
        </p:nvSpPr>
        <p:spPr>
          <a:xfrm>
            <a:off x="4570413" y="1778794"/>
            <a:ext cx="4140000" cy="2430000"/>
          </a:xfrm>
          <a:prstGeom prst="rect">
            <a:avLst/>
          </a:prstGeom>
        </p:spPr>
        <p:txBody>
          <a:bodyPr anchor="ctr"/>
          <a:lstStyle>
            <a:lvl1pPr marL="0" marR="0" indent="0" algn="ctr" defTabSz="91372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on the icon to add a graph</a:t>
            </a:r>
            <a:endParaRPr lang="fr-FR" dirty="0"/>
          </a:p>
        </p:txBody>
      </p:sp>
      <p:pic>
        <p:nvPicPr>
          <p:cNvPr id="13" name="Logo AXA" descr="\\Mac\AllFiles\Volumes\DOSSIERS EN COURS\17_1098 AXA_Creation_gabarits\elements\png\new_logo_axa_rgb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1546" y="4877227"/>
            <a:ext cx="176979" cy="17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500253" y="4906460"/>
            <a:ext cx="2215515" cy="175022"/>
          </a:xfrm>
        </p:spPr>
        <p:txBody>
          <a:bodyPr/>
          <a:lstStyle/>
          <a:p>
            <a:r>
              <a:rPr lang="en-US" noProof="0"/>
              <a:t>Title of the presentation l Date</a:t>
            </a:r>
            <a:endParaRPr lang="en-US" noProof="0" dirty="0"/>
          </a:p>
        </p:txBody>
      </p:sp>
      <p:sp>
        <p:nvSpPr>
          <p:cNvPr id="15" name="Espace réservé du pied de page 3"/>
          <p:cNvSpPr>
            <a:spLocks noGrp="1"/>
          </p:cNvSpPr>
          <p:nvPr>
            <p:ph type="ftr" sz="quarter" idx="19"/>
          </p:nvPr>
        </p:nvSpPr>
        <p:spPr>
          <a:xfrm>
            <a:off x="3326957" y="4906460"/>
            <a:ext cx="2474912" cy="175022"/>
          </a:xfrm>
        </p:spPr>
        <p:txBody>
          <a:bodyPr/>
          <a:lstStyle/>
          <a:p>
            <a:r>
              <a:rPr lang="en-US" noProof="0"/>
              <a:t>CONFIDENTIALITY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0335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gr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mmaire"/>
          <p:cNvSpPr>
            <a:spLocks noGrp="1"/>
          </p:cNvSpPr>
          <p:nvPr>
            <p:ph type="title" hasCustomPrompt="1"/>
          </p:nvPr>
        </p:nvSpPr>
        <p:spPr>
          <a:xfrm>
            <a:off x="234000" y="205978"/>
            <a:ext cx="8820000" cy="35282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2400">
                <a:solidFill>
                  <a:srgbClr val="00008F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 dirty="0"/>
              <a:t>Title 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233999" y="571705"/>
            <a:ext cx="8820000" cy="28554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800">
                <a:solidFill>
                  <a:srgbClr val="027180"/>
                </a:solidFill>
                <a:latin typeface="Source Sans Pro" pitchFamily="34" charset="0"/>
                <a:cs typeface="Arial" pitchFamily="34" charset="0"/>
              </a:defRPr>
            </a:lvl1pPr>
          </a:lstStyle>
          <a:p>
            <a:r>
              <a:rPr lang="en-US" dirty="0"/>
              <a:t>Subtitle or next title (optional)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233997" y="1230406"/>
            <a:ext cx="4140000" cy="2126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12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16" name="Espace réservé du texte 2"/>
          <p:cNvSpPr>
            <a:spLocks noGrp="1"/>
          </p:cNvSpPr>
          <p:nvPr>
            <p:ph type="body" sz="quarter" idx="14" hasCustomPrompt="1"/>
          </p:nvPr>
        </p:nvSpPr>
        <p:spPr>
          <a:xfrm>
            <a:off x="233997" y="1444719"/>
            <a:ext cx="4140000" cy="234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12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Chart subtitle</a:t>
            </a:r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quarter" idx="15" hasCustomPrompt="1"/>
          </p:nvPr>
        </p:nvSpPr>
        <p:spPr>
          <a:xfrm>
            <a:off x="233997" y="1778794"/>
            <a:ext cx="4140000" cy="1150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on the icon to add a graph</a:t>
            </a:r>
          </a:p>
        </p:txBody>
      </p:sp>
      <p:sp>
        <p:nvSpPr>
          <p:cNvPr id="22" name="Espace réservé du texte 2"/>
          <p:cNvSpPr>
            <a:spLocks noGrp="1"/>
          </p:cNvSpPr>
          <p:nvPr>
            <p:ph type="body" sz="quarter" idx="16" hasCustomPrompt="1"/>
          </p:nvPr>
        </p:nvSpPr>
        <p:spPr>
          <a:xfrm>
            <a:off x="4611357" y="1230406"/>
            <a:ext cx="4140000" cy="2126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12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23" name="Espace réservé du texte 2"/>
          <p:cNvSpPr>
            <a:spLocks noGrp="1"/>
          </p:cNvSpPr>
          <p:nvPr>
            <p:ph type="body" sz="quarter" idx="17" hasCustomPrompt="1"/>
          </p:nvPr>
        </p:nvSpPr>
        <p:spPr>
          <a:xfrm>
            <a:off x="4611357" y="1444719"/>
            <a:ext cx="4140000" cy="234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12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Chart subtitle</a:t>
            </a:r>
          </a:p>
        </p:txBody>
      </p:sp>
      <p:sp>
        <p:nvSpPr>
          <p:cNvPr id="24" name="Espace réservé du graphique 3"/>
          <p:cNvSpPr>
            <a:spLocks noGrp="1"/>
          </p:cNvSpPr>
          <p:nvPr>
            <p:ph type="chart" sz="quarter" idx="18" hasCustomPrompt="1"/>
          </p:nvPr>
        </p:nvSpPr>
        <p:spPr>
          <a:xfrm>
            <a:off x="4611357" y="1778794"/>
            <a:ext cx="4140000" cy="1150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on the icon to add a graph</a:t>
            </a:r>
          </a:p>
        </p:txBody>
      </p:sp>
      <p:sp>
        <p:nvSpPr>
          <p:cNvPr id="13" name="Espace réservé du texte 2"/>
          <p:cNvSpPr>
            <a:spLocks noGrp="1"/>
          </p:cNvSpPr>
          <p:nvPr>
            <p:ph type="body" sz="quarter" idx="19" hasCustomPrompt="1"/>
          </p:nvPr>
        </p:nvSpPr>
        <p:spPr>
          <a:xfrm>
            <a:off x="233997" y="3073494"/>
            <a:ext cx="4140000" cy="2126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12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14" name="Espace réservé du texte 2"/>
          <p:cNvSpPr>
            <a:spLocks noGrp="1"/>
          </p:cNvSpPr>
          <p:nvPr>
            <p:ph type="body" sz="quarter" idx="20" hasCustomPrompt="1"/>
          </p:nvPr>
        </p:nvSpPr>
        <p:spPr>
          <a:xfrm>
            <a:off x="233997" y="3287807"/>
            <a:ext cx="4140000" cy="234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12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Chart subtitle</a:t>
            </a:r>
          </a:p>
        </p:txBody>
      </p:sp>
      <p:sp>
        <p:nvSpPr>
          <p:cNvPr id="15" name="Espace réservé du graphique 3"/>
          <p:cNvSpPr>
            <a:spLocks noGrp="1"/>
          </p:cNvSpPr>
          <p:nvPr>
            <p:ph type="chart" sz="quarter" idx="21" hasCustomPrompt="1"/>
          </p:nvPr>
        </p:nvSpPr>
        <p:spPr>
          <a:xfrm>
            <a:off x="233997" y="3621882"/>
            <a:ext cx="4140000" cy="1150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on the icon to add a graph</a:t>
            </a:r>
          </a:p>
        </p:txBody>
      </p:sp>
      <p:sp>
        <p:nvSpPr>
          <p:cNvPr id="17" name="Espace réservé du texte 2"/>
          <p:cNvSpPr>
            <a:spLocks noGrp="1"/>
          </p:cNvSpPr>
          <p:nvPr>
            <p:ph type="body" sz="quarter" idx="22" hasCustomPrompt="1"/>
          </p:nvPr>
        </p:nvSpPr>
        <p:spPr>
          <a:xfrm>
            <a:off x="4611357" y="3073494"/>
            <a:ext cx="4140000" cy="2126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12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18" name="Espace réservé du texte 2"/>
          <p:cNvSpPr>
            <a:spLocks noGrp="1"/>
          </p:cNvSpPr>
          <p:nvPr>
            <p:ph type="body" sz="quarter" idx="23" hasCustomPrompt="1"/>
          </p:nvPr>
        </p:nvSpPr>
        <p:spPr>
          <a:xfrm>
            <a:off x="4611357" y="3287807"/>
            <a:ext cx="4140000" cy="234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12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Chart subtitle</a:t>
            </a:r>
          </a:p>
        </p:txBody>
      </p:sp>
      <p:sp>
        <p:nvSpPr>
          <p:cNvPr id="19" name="Espace réservé du graphique 3"/>
          <p:cNvSpPr>
            <a:spLocks noGrp="1"/>
          </p:cNvSpPr>
          <p:nvPr>
            <p:ph type="chart" sz="quarter" idx="24" hasCustomPrompt="1"/>
          </p:nvPr>
        </p:nvSpPr>
        <p:spPr>
          <a:xfrm>
            <a:off x="4611357" y="3621882"/>
            <a:ext cx="4140000" cy="115014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on the icon to add a graph</a:t>
            </a:r>
          </a:p>
        </p:txBody>
      </p:sp>
      <p:pic>
        <p:nvPicPr>
          <p:cNvPr id="20" name="Logo AXA" descr="\\Mac\AllFiles\Volumes\DOSSIERS EN COURS\17_1098 AXA_Creation_gabarits\elements\png\new_logo_axa_rgb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1546" y="4877227"/>
            <a:ext cx="176979" cy="17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500253" y="4906460"/>
            <a:ext cx="2215515" cy="175022"/>
          </a:xfrm>
        </p:spPr>
        <p:txBody>
          <a:bodyPr/>
          <a:lstStyle/>
          <a:p>
            <a:r>
              <a:rPr lang="en-US" noProof="0"/>
              <a:t>Title of the presentation l Date</a:t>
            </a:r>
            <a:endParaRPr lang="en-US" noProof="0" dirty="0"/>
          </a:p>
        </p:txBody>
      </p:sp>
      <p:sp>
        <p:nvSpPr>
          <p:cNvPr id="25" name="Espace réservé du pied de page 3"/>
          <p:cNvSpPr>
            <a:spLocks noGrp="1"/>
          </p:cNvSpPr>
          <p:nvPr>
            <p:ph type="ftr" sz="quarter" idx="25"/>
          </p:nvPr>
        </p:nvSpPr>
        <p:spPr>
          <a:xfrm>
            <a:off x="3326957" y="4906460"/>
            <a:ext cx="2474912" cy="175022"/>
          </a:xfrm>
        </p:spPr>
        <p:txBody>
          <a:bodyPr/>
          <a:lstStyle/>
          <a:p>
            <a:r>
              <a:rPr lang="en-US" noProof="0"/>
              <a:t>CONFIDENTIALITY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15503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4"/>
          <p:cNvSpPr txBox="1">
            <a:spLocks/>
          </p:cNvSpPr>
          <p:nvPr userDrawn="1"/>
        </p:nvSpPr>
        <p:spPr>
          <a:xfrm>
            <a:off x="8446" y="4862910"/>
            <a:ext cx="618597" cy="249636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>
              <a:defRPr>
                <a:latin typeface="+mj-lt"/>
              </a:defRPr>
            </a:lvl1pPr>
          </a:lstStyle>
          <a:p>
            <a:pPr marL="0" marR="0" lvl="0" indent="0" algn="ctr" defTabSz="816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FEFB8-6B6E-4DC1-A5E4-A1258711B44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pitchFamily="34" charset="0"/>
                <a:ea typeface="+mn-ea"/>
                <a:cs typeface="Arial" pitchFamily="34" charset="0"/>
              </a:rPr>
              <a:pPr marL="0" marR="0" lvl="0" indent="0" algn="ctr" defTabSz="8162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500253" y="4906460"/>
            <a:ext cx="2215515" cy="175022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l">
              <a:defRPr sz="800">
                <a:solidFill>
                  <a:schemeClr val="tx1"/>
                </a:solidFill>
                <a:latin typeface="Source Sans Pro" pitchFamily="34" charset="0"/>
              </a:defRPr>
            </a:lvl1pPr>
          </a:lstStyle>
          <a:p>
            <a:r>
              <a:rPr lang="en-US" noProof="0"/>
              <a:t>Title of the presentation l Date</a:t>
            </a:r>
            <a:endParaRPr lang="en-US" noProof="0" dirty="0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326957" y="4906460"/>
            <a:ext cx="2474912" cy="175022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ctr">
              <a:defRPr sz="800">
                <a:solidFill>
                  <a:srgbClr val="FF0000"/>
                </a:solidFill>
                <a:latin typeface="Source Sans Pro" pitchFamily="34" charset="0"/>
              </a:defRPr>
            </a:lvl1pPr>
          </a:lstStyle>
          <a:p>
            <a:r>
              <a:rPr lang="en-US" noProof="0" dirty="0"/>
              <a:t>CONFIDENTIALITY LEVEL</a:t>
            </a:r>
          </a:p>
        </p:txBody>
      </p:sp>
      <p:sp>
        <p:nvSpPr>
          <p:cNvPr id="2" name="MSIPCMContentMarking" descr="{&quot;HashCode&quot;:-510168642,&quot;Placement&quot;:&quot;Footer&quot;,&quot;Top&quot;:372.1359,&quot;Left&quot;:0.0,&quot;SlideWidth&quot;:720,&quot;SlideHeight&quot;:405}">
            <a:extLst>
              <a:ext uri="{FF2B5EF4-FFF2-40B4-BE49-F238E27FC236}">
                <a16:creationId xmlns:a16="http://schemas.microsoft.com/office/drawing/2014/main" id="{FA3078BF-0A49-45A4-A8D8-C97001491460}"/>
              </a:ext>
            </a:extLst>
          </p:cNvPr>
          <p:cNvSpPr txBox="1"/>
          <p:nvPr userDrawn="1"/>
        </p:nvSpPr>
        <p:spPr bwMode="auto">
          <a:xfrm>
            <a:off x="0" y="4726126"/>
            <a:ext cx="1719930" cy="41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rtlCol="0" anchor="ctr" anchorCtr="1">
            <a:spAutoFit/>
          </a:bodyPr>
          <a:lstStyle/>
          <a:p>
            <a:pPr algn="l" eaLnBrk="1" hangingPunct="1">
              <a:spcBef>
                <a:spcPct val="0"/>
              </a:spcBef>
              <a:spcAft>
                <a:spcPct val="0"/>
              </a:spcAft>
            </a:pPr>
            <a:r>
              <a:rPr lang="fr-FR" sz="1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
 Classification : Confidentiel </a:t>
            </a:r>
            <a:endParaRPr lang="fr-FR" sz="1000" dirty="0" err="1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9" r:id="rId3"/>
    <p:sldLayoutId id="2147483896" r:id="rId4"/>
    <p:sldLayoutId id="2147483900" r:id="rId5"/>
    <p:sldLayoutId id="2147483898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</p:sldLayoutIdLst>
  <p:hf sldNum="0" hdr="0"/>
  <p:txStyles>
    <p:titleStyle>
      <a:lvl1pPr algn="ctr" defTabSz="81568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1568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ource Sans Pro" pitchFamily="34" charset="0"/>
        </a:defRPr>
      </a:lvl2pPr>
      <a:lvl3pPr algn="ctr" defTabSz="81568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ource Sans Pro" pitchFamily="34" charset="0"/>
        </a:defRPr>
      </a:lvl3pPr>
      <a:lvl4pPr algn="ctr" defTabSz="81568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ource Sans Pro" pitchFamily="34" charset="0"/>
        </a:defRPr>
      </a:lvl4pPr>
      <a:lvl5pPr algn="ctr" defTabSz="81568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ource Sans Pro" pitchFamily="34" charset="0"/>
        </a:defRPr>
      </a:lvl5pPr>
      <a:lvl6pPr marL="535115" algn="ctr" defTabSz="81568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6pPr>
      <a:lvl7pPr marL="1070230" algn="ctr" defTabSz="81568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7pPr>
      <a:lvl8pPr marL="1605346" algn="ctr" defTabSz="81568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8pPr>
      <a:lvl9pPr marL="2140462" algn="ctr" defTabSz="81568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9pPr>
    </p:titleStyle>
    <p:bodyStyle>
      <a:lvl1pPr marL="304719" indent="-304719" algn="l" defTabSz="81568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1462" indent="-254553" algn="l" defTabSz="81568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063" indent="-202527" algn="l" defTabSz="81568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26974" indent="-202527" algn="l" defTabSz="81568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5743" indent="-202527" algn="l" defTabSz="81568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435" indent="-204039" algn="l" defTabSz="81615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513" indent="-204039" algn="l" defTabSz="81615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592" indent="-204039" algn="l" defTabSz="81615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8670" indent="-204039" algn="l" defTabSz="81615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161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079" algn="l" defTabSz="8161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158" algn="l" defTabSz="8161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237" algn="l" defTabSz="8161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315" algn="l" defTabSz="8161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396" algn="l" defTabSz="8161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473" algn="l" defTabSz="8161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552" algn="l" defTabSz="8161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631" algn="l" defTabSz="8161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janetgregory.ca/testing-from-a-holistic-point-of-view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s://dev.to/maaretp/exploratory-testing-foundations-4lb3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youtu.be/hwJmIF4EoTs" TargetMode="External"/><Relationship Id="rId5" Type="http://schemas.openxmlformats.org/officeDocument/2006/relationships/hyperlink" Target="https://paristestconf.files.wordpress.com/2020/12/ptc2020_juliendesmulier_test-exploratoire.pdf" TargetMode="External"/><Relationship Id="rId4" Type="http://schemas.openxmlformats.org/officeDocument/2006/relationships/hyperlink" Target="https://youtu.be/W2PjXdoRhMI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visible-quality.blogspot.com/2021/04/the-dynamics-of-quadrants-models.html" TargetMode="External"/><Relationship Id="rId5" Type="http://schemas.openxmlformats.org/officeDocument/2006/relationships/hyperlink" Target="https://www.youtube.com/watch?v=eYh2QfdNpy4&amp;t=341s" TargetMode="External"/><Relationship Id="rId4" Type="http://schemas.openxmlformats.org/officeDocument/2006/relationships/hyperlink" Target="https://janetgregory.ca/testing-from-a-holistic-point-of-view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3">
            <a:extLst>
              <a:ext uri="{FF2B5EF4-FFF2-40B4-BE49-F238E27FC236}">
                <a16:creationId xmlns:a16="http://schemas.microsoft.com/office/drawing/2014/main" id="{A9EC626D-E2A7-4514-A3AA-A9DC223BC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180" y="1925196"/>
            <a:ext cx="7651171" cy="2237136"/>
          </a:xfrm>
        </p:spPr>
        <p:txBody>
          <a:bodyPr/>
          <a:lstStyle/>
          <a:p>
            <a:r>
              <a:rPr lang="en-US" dirty="0"/>
              <a:t>REX : La place des</a:t>
            </a:r>
            <a:br>
              <a:rPr lang="en-US" dirty="0"/>
            </a:br>
            <a:r>
              <a:rPr lang="en-US" dirty="0"/>
              <a:t>    tests </a:t>
            </a:r>
            <a:r>
              <a:rPr lang="fr-FR" dirty="0"/>
              <a:t>exploratoires</a:t>
            </a:r>
            <a:br>
              <a:rPr lang="en-US" dirty="0"/>
            </a:br>
            <a:r>
              <a:rPr lang="en-US" dirty="0"/>
              <a:t>dans mon </a:t>
            </a:r>
            <a:r>
              <a:rPr lang="en-US" dirty="0" err="1"/>
              <a:t>quotidien</a:t>
            </a:r>
            <a:endParaRPr lang="en-US" dirty="0"/>
          </a:p>
        </p:txBody>
      </p:sp>
      <p:sp>
        <p:nvSpPr>
          <p:cNvPr id="12" name="Sous-titre 4">
            <a:extLst>
              <a:ext uri="{FF2B5EF4-FFF2-40B4-BE49-F238E27FC236}">
                <a16:creationId xmlns:a16="http://schemas.microsoft.com/office/drawing/2014/main" id="{34E70D91-6DA5-49DA-9602-D1DFB5928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8689" y="4761716"/>
            <a:ext cx="2696400" cy="260842"/>
          </a:xfrm>
        </p:spPr>
        <p:txBody>
          <a:bodyPr/>
          <a:lstStyle/>
          <a:p>
            <a:r>
              <a:rPr lang="en-US"/>
              <a:t>24/11/2021 – </a:t>
            </a:r>
            <a:r>
              <a:rPr lang="en-US" err="1"/>
              <a:t>ParisTestConf</a:t>
            </a:r>
            <a:endParaRPr lang="en-US"/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807FF7D7-EA1D-438C-BC1D-44332AE0548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58689" y="4162332"/>
            <a:ext cx="2696400" cy="612356"/>
          </a:xfrm>
        </p:spPr>
        <p:txBody>
          <a:bodyPr/>
          <a:lstStyle/>
          <a:p>
            <a:r>
              <a:rPr lang="en-GB" dirty="0">
                <a:cs typeface="Calibri" pitchFamily="34" charset="0"/>
              </a:rPr>
              <a:t>Aurélie MARTIN</a:t>
            </a:r>
          </a:p>
          <a:p>
            <a:r>
              <a:rPr lang="en-GB" dirty="0">
                <a:cs typeface="Calibri" pitchFamily="34" charset="0"/>
              </a:rPr>
              <a:t>Test Engineer AXA France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6427C25-A21D-45D3-9342-7DC8213CEE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889" y="240423"/>
            <a:ext cx="1190221" cy="14814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Mise </a:t>
            </a:r>
            <a:r>
              <a:rPr lang="en-US" dirty="0" err="1"/>
              <a:t>en</a:t>
            </a:r>
            <a:r>
              <a:rPr lang="en-US" dirty="0"/>
              <a:t> place d’un terrain favorable au test </a:t>
            </a:r>
            <a:r>
              <a:rPr lang="en-US" dirty="0" err="1"/>
              <a:t>exploratoire</a:t>
            </a:r>
            <a:endParaRPr lang="en-US" dirty="0"/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254318" y="1214507"/>
            <a:ext cx="8710295" cy="33528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Opportunité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: mise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en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place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d’une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nouvelle application (IHM web + APIs)</a:t>
            </a: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Amélioration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de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nos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pratiques Agile</a:t>
            </a: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Mise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en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place de tests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automatisés</a:t>
            </a: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Meilleure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connaissance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par les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testeurs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du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contexte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Métier, de la solution technique, des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risques</a:t>
            </a: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3591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Quand</a:t>
            </a:r>
            <a:r>
              <a:rPr lang="en-US" dirty="0"/>
              <a:t> testons-nous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92480C-EAA8-4197-83E5-855E80EE15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" y="1067562"/>
            <a:ext cx="7330440" cy="30083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15E737-F6E0-4886-BB0E-EC76EE911A0A}"/>
              </a:ext>
            </a:extLst>
          </p:cNvPr>
          <p:cNvSpPr txBox="1"/>
          <p:nvPr/>
        </p:nvSpPr>
        <p:spPr bwMode="auto">
          <a:xfrm>
            <a:off x="5337544" y="4681594"/>
            <a:ext cx="3572539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b">
            <a:spAutoFit/>
          </a:bodyPr>
          <a:lstStyle/>
          <a:p>
            <a:pPr algn="r" eaLnBrk="1" hangingPunct="1"/>
            <a:r>
              <a:rPr lang="fr-FR" sz="900" dirty="0">
                <a:solidFill>
                  <a:srgbClr val="404040"/>
                </a:solidFill>
                <a:latin typeface="+mj-lt"/>
                <a:cs typeface="Arial" pitchFamily="34" charset="0"/>
              </a:rPr>
              <a:t>Voir Janet Gregory : </a:t>
            </a:r>
            <a:r>
              <a:rPr lang="en-US" sz="900" dirty="0">
                <a:latin typeface="+mj-lt"/>
                <a:hlinkClick r:id="rId4"/>
              </a:rPr>
              <a:t>Testing from a holistic point of view (janetgregory.ca)</a:t>
            </a:r>
            <a:endParaRPr lang="en-US" sz="900" dirty="0">
              <a:solidFill>
                <a:srgbClr val="404040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22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 Fail GIF by America's Funniest Home Videos">
            <a:extLst>
              <a:ext uri="{FF2B5EF4-FFF2-40B4-BE49-F238E27FC236}">
                <a16:creationId xmlns:a16="http://schemas.microsoft.com/office/drawing/2014/main" id="{7E77DE2D-50D3-48BF-B784-58378D5E4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4" y="1726406"/>
            <a:ext cx="20002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545F532-9523-49C0-A052-68505A95EA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69" y="326231"/>
            <a:ext cx="896261" cy="111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99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0" y="2571750"/>
            <a:ext cx="9144000" cy="621506"/>
          </a:xfrm>
        </p:spPr>
        <p:txBody>
          <a:bodyPr/>
          <a:lstStyle/>
          <a:p>
            <a:pPr defTabSz="1438418" eaLnBrk="1" hangingPunct="1">
              <a:spcBef>
                <a:spcPts val="893"/>
              </a:spcBef>
              <a:tabLst>
                <a:tab pos="722752" algn="l"/>
              </a:tabLst>
              <a:defRPr/>
            </a:pPr>
            <a:r>
              <a:rPr lang="en-US" dirty="0">
                <a:latin typeface="+mj-lt"/>
                <a:cs typeface="Arial" pitchFamily="34" charset="0"/>
              </a:rPr>
              <a:t>Mise </a:t>
            </a:r>
            <a:r>
              <a:rPr lang="en-US" dirty="0" err="1">
                <a:latin typeface="+mj-lt"/>
                <a:cs typeface="Arial" pitchFamily="34" charset="0"/>
              </a:rPr>
              <a:t>en</a:t>
            </a:r>
            <a:r>
              <a:rPr lang="en-US" dirty="0">
                <a:latin typeface="+mj-lt"/>
                <a:cs typeface="Arial" pitchFamily="34" charset="0"/>
              </a:rPr>
              <a:t> pratique</a:t>
            </a:r>
          </a:p>
          <a:p>
            <a:pPr defTabSz="1438418" eaLnBrk="1" hangingPunct="1">
              <a:spcBef>
                <a:spcPts val="893"/>
              </a:spcBef>
              <a:tabLst>
                <a:tab pos="722752" algn="l"/>
              </a:tabLst>
              <a:defRPr/>
            </a:pPr>
            <a:r>
              <a:rPr lang="en-US" dirty="0">
                <a:latin typeface="+mj-lt"/>
                <a:cs typeface="Arial" pitchFamily="34" charset="0"/>
              </a:rPr>
              <a:t>des tests </a:t>
            </a:r>
            <a:r>
              <a:rPr lang="en-US" dirty="0" err="1">
                <a:latin typeface="+mj-lt"/>
                <a:cs typeface="Arial" pitchFamily="34" charset="0"/>
              </a:rPr>
              <a:t>exploratoires</a:t>
            </a:r>
            <a:endParaRPr lang="en-US" dirty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31D2BB1-08DF-4103-8D99-ACAECE0EA4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045" y="243681"/>
            <a:ext cx="486355" cy="6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80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</a:t>
            </a:r>
            <a:r>
              <a:rPr lang="en-US" dirty="0" err="1"/>
              <a:t>lors</a:t>
            </a:r>
            <a:r>
              <a:rPr lang="en-US" dirty="0"/>
              <a:t> de la maturation du backlog</a:t>
            </a:r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254318" y="1214507"/>
            <a:ext cx="8710295" cy="33528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Par les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testeurs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,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mais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aussi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(et surtout) le/la Product Owner, et les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devs</a:t>
            </a: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S’appuyer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sur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l’application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existante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pour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comprendre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la nouvelle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fonctionnalité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à preparer</a:t>
            </a: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Explorer le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comportement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des applications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externes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que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l’on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va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consommer</a:t>
            </a: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5632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92661" lvl="1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0FBB7165-2760-4672-BAA6-DE16124673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47" y="3786069"/>
            <a:ext cx="2345165" cy="9624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BE0909-95E6-43EB-9FA9-07FEB111FA70}"/>
              </a:ext>
            </a:extLst>
          </p:cNvPr>
          <p:cNvSpPr/>
          <p:nvPr/>
        </p:nvSpPr>
        <p:spPr>
          <a:xfrm>
            <a:off x="7300086" y="3604864"/>
            <a:ext cx="1769027" cy="114364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3E9239-90AD-44CA-8127-C65B8D7D74CB}"/>
              </a:ext>
            </a:extLst>
          </p:cNvPr>
          <p:cNvSpPr/>
          <p:nvPr/>
        </p:nvSpPr>
        <p:spPr>
          <a:xfrm>
            <a:off x="6348208" y="4147883"/>
            <a:ext cx="929207" cy="7818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0511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de </a:t>
            </a:r>
            <a:r>
              <a:rPr lang="en-US" dirty="0" err="1"/>
              <a:t>spécification</a:t>
            </a:r>
            <a:r>
              <a:rPr lang="en-US" dirty="0"/>
              <a:t> des </a:t>
            </a:r>
            <a:r>
              <a:rPr lang="en-US" dirty="0" err="1"/>
              <a:t>nouvelles</a:t>
            </a:r>
            <a:r>
              <a:rPr lang="en-US" dirty="0"/>
              <a:t> </a:t>
            </a:r>
            <a:r>
              <a:rPr lang="en-US" dirty="0" err="1"/>
              <a:t>fonctionnalités</a:t>
            </a:r>
            <a:endParaRPr lang="en-US" dirty="0"/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254318" y="1214507"/>
            <a:ext cx="8710295" cy="33528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Ateliers 3 amigos et Example mapping</a:t>
            </a: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Utilisation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d’un prototype pour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comprendre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le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parcours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utilisateur</a:t>
            </a: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Mise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en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place de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notre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référence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(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bibliothèque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de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règles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)</a:t>
            </a: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5632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92661" lvl="1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52F19259-37E3-4CA9-A00B-D1F6F7EC44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47" y="3786069"/>
            <a:ext cx="2345165" cy="96244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5950AA-2161-4FE6-970C-1E49AC25FC9E}"/>
              </a:ext>
            </a:extLst>
          </p:cNvPr>
          <p:cNvSpPr/>
          <p:nvPr/>
        </p:nvSpPr>
        <p:spPr>
          <a:xfrm>
            <a:off x="7201846" y="3604864"/>
            <a:ext cx="1852154" cy="114364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581610-3AB8-4FAE-B236-A0D441661DE4}"/>
              </a:ext>
            </a:extLst>
          </p:cNvPr>
          <p:cNvSpPr/>
          <p:nvPr/>
        </p:nvSpPr>
        <p:spPr>
          <a:xfrm>
            <a:off x="5349691" y="3168902"/>
            <a:ext cx="1852154" cy="114364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5432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Bibliothèque</a:t>
            </a:r>
            <a:r>
              <a:rPr lang="en-US" dirty="0"/>
              <a:t> de </a:t>
            </a:r>
            <a:r>
              <a:rPr lang="en-US" dirty="0" err="1"/>
              <a:t>règles</a:t>
            </a:r>
            <a:endParaRPr lang="en-US" dirty="0"/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254318" y="1214507"/>
            <a:ext cx="8710295" cy="33528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Référentiel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de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règles</a:t>
            </a: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Le fond :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déterminer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ce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que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sont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nos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objectifs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,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nos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inputs et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nos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outputs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La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forme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: ne doit pas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être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contraignante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=&gt;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utilisation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l’outil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habituel</a:t>
            </a: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Outil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de gestion des tests pour tracer les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règles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Métier dans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une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“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bibliothèque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de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règles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”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XRay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for JIRA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1 carte “Test” = 1 ensemble de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règles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pour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une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fonctionnalité</a:t>
            </a: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692661" lvl="1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cs typeface="Arial"/>
            </a:endParaRPr>
          </a:p>
          <a:p>
            <a:pPr marL="25632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25632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92661" lvl="1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</p:txBody>
      </p:sp>
      <p:pic>
        <p:nvPicPr>
          <p:cNvPr id="1026" name="Picture 2" descr="Formation Xray pour Jira : gérer référentiels et campagnes de tests">
            <a:extLst>
              <a:ext uri="{FF2B5EF4-FFF2-40B4-BE49-F238E27FC236}">
                <a16:creationId xmlns:a16="http://schemas.microsoft.com/office/drawing/2014/main" id="{B49DD1D1-C997-45F7-9D72-4BED03469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187" y="2496741"/>
            <a:ext cx="256002" cy="33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C61967E-33D0-4DAE-93D4-2458F6539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4340" y="3086100"/>
            <a:ext cx="581025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5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Bibliothèque</a:t>
            </a:r>
            <a:r>
              <a:rPr lang="en-US" dirty="0"/>
              <a:t> de </a:t>
            </a:r>
            <a:r>
              <a:rPr lang="en-US" dirty="0" err="1"/>
              <a:t>règles</a:t>
            </a:r>
            <a:endParaRPr lang="en-US" dirty="0"/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254318" y="1214507"/>
            <a:ext cx="8710295" cy="33528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Utilisation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de la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syntaxe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Gherkin</a:t>
            </a: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Chaque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carte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est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reliée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aux User Story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testées</a:t>
            </a: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692661" lvl="1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cs typeface="Arial"/>
            </a:endParaRPr>
          </a:p>
          <a:p>
            <a:pPr marL="25632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25632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92661" lvl="1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692661" lvl="1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cs typeface="Arial"/>
            </a:endParaRPr>
          </a:p>
          <a:p>
            <a:pPr marL="25632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25632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92661" lvl="1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7F7B732-7EF9-4FB7-A647-84C45C4AC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227" y="1650835"/>
            <a:ext cx="5543549" cy="92091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D5D5BA0-B621-424F-A28B-11B791CC7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227" y="3407097"/>
            <a:ext cx="5543549" cy="10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37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t learn GIF">
            <a:extLst>
              <a:ext uri="{FF2B5EF4-FFF2-40B4-BE49-F238E27FC236}">
                <a16:creationId xmlns:a16="http://schemas.microsoft.com/office/drawing/2014/main" id="{814BAA86-6DA9-40C0-A98D-FDCA58A782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10" y="1612933"/>
            <a:ext cx="2897980" cy="329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551F26B-2037-4B0B-9623-E4E180F174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69" y="326231"/>
            <a:ext cx="896261" cy="111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27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/>
          <p:cNvSpPr txBox="1">
            <a:spLocks/>
          </p:cNvSpPr>
          <p:nvPr/>
        </p:nvSpPr>
        <p:spPr>
          <a:xfrm>
            <a:off x="254318" y="1214507"/>
            <a:ext cx="8710295" cy="33528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Automatisation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IHM et API</a:t>
            </a: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Recherche et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préparation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des jeux de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données</a:t>
            </a: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“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Quel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est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le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comportement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lorsque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… ?” (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cas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alternatifs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)</a:t>
            </a:r>
          </a:p>
          <a:p>
            <a:pPr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Les tests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automatisés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sont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scriptés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,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mais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sont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le </a:t>
            </a:r>
            <a:r>
              <a:rPr lang="en-US" b="1" dirty="0" err="1">
                <a:solidFill>
                  <a:srgbClr val="404040"/>
                </a:solidFill>
                <a:latin typeface="+mj-lt"/>
                <a:cs typeface="Arial"/>
              </a:rPr>
              <a:t>résultat</a:t>
            </a:r>
            <a:r>
              <a:rPr lang="en-US" b="1" dirty="0">
                <a:solidFill>
                  <a:srgbClr val="404040"/>
                </a:solidFill>
                <a:latin typeface="+mj-lt"/>
                <a:cs typeface="Arial"/>
              </a:rPr>
              <a:t> de sessions </a:t>
            </a:r>
            <a:r>
              <a:rPr lang="en-US" b="1" dirty="0" err="1">
                <a:solidFill>
                  <a:srgbClr val="404040"/>
                </a:solidFill>
                <a:latin typeface="+mj-lt"/>
                <a:cs typeface="Arial"/>
              </a:rPr>
              <a:t>d’exploration</a:t>
            </a:r>
            <a:endParaRPr lang="en-US" b="1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5632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92661" lvl="1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Tests </a:t>
            </a:r>
            <a:r>
              <a:rPr lang="en-US" dirty="0" err="1"/>
              <a:t>exploratoires</a:t>
            </a:r>
            <a:r>
              <a:rPr lang="en-US" dirty="0"/>
              <a:t> </a:t>
            </a:r>
            <a:r>
              <a:rPr lang="en-US" dirty="0" err="1"/>
              <a:t>lors</a:t>
            </a:r>
            <a:r>
              <a:rPr lang="en-US" dirty="0"/>
              <a:t> de la mise </a:t>
            </a:r>
            <a:r>
              <a:rPr lang="en-US" dirty="0" err="1"/>
              <a:t>en</a:t>
            </a:r>
            <a:r>
              <a:rPr lang="en-US" dirty="0"/>
              <a:t> place des tests </a:t>
            </a:r>
            <a:r>
              <a:rPr lang="en-US" dirty="0" err="1"/>
              <a:t>automatisés</a:t>
            </a:r>
            <a:endParaRPr lang="en-US" dirty="0"/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92CF97BB-9993-452F-A496-62053F149A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47" y="3786069"/>
            <a:ext cx="2345165" cy="96244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4E6FEC8-B7ED-4D4F-9166-3F77F1C05F15}"/>
              </a:ext>
            </a:extLst>
          </p:cNvPr>
          <p:cNvSpPr/>
          <p:nvPr/>
        </p:nvSpPr>
        <p:spPr>
          <a:xfrm>
            <a:off x="8705693" y="3604864"/>
            <a:ext cx="348306" cy="114364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9E5C63-8AD4-4F94-A388-D558058B5F2D}"/>
              </a:ext>
            </a:extLst>
          </p:cNvPr>
          <p:cNvSpPr/>
          <p:nvPr/>
        </p:nvSpPr>
        <p:spPr>
          <a:xfrm>
            <a:off x="7866862" y="4331826"/>
            <a:ext cx="838829" cy="74285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7207A7-52A4-44CD-B970-BDF62F9166DD}"/>
              </a:ext>
            </a:extLst>
          </p:cNvPr>
          <p:cNvSpPr/>
          <p:nvPr/>
        </p:nvSpPr>
        <p:spPr>
          <a:xfrm>
            <a:off x="6530061" y="3444789"/>
            <a:ext cx="1254412" cy="74285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9490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C20848-BF55-43FC-B481-47D0C4B32143}"/>
              </a:ext>
            </a:extLst>
          </p:cNvPr>
          <p:cNvSpPr/>
          <p:nvPr/>
        </p:nvSpPr>
        <p:spPr>
          <a:xfrm>
            <a:off x="0" y="2636044"/>
            <a:ext cx="9144000" cy="2507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 12">
            <a:extLst>
              <a:ext uri="{FF2B5EF4-FFF2-40B4-BE49-F238E27FC236}">
                <a16:creationId xmlns:a16="http://schemas.microsoft.com/office/drawing/2014/main" id="{B17B0054-38A8-4334-B2E3-CED43EF29BF6}"/>
              </a:ext>
            </a:extLst>
          </p:cNvPr>
          <p:cNvGrpSpPr>
            <a:grpSpLocks noChangeAspect="1"/>
          </p:cNvGrpSpPr>
          <p:nvPr/>
        </p:nvGrpSpPr>
        <p:grpSpPr>
          <a:xfrm>
            <a:off x="800744" y="939631"/>
            <a:ext cx="2950141" cy="2950141"/>
            <a:chOff x="0" y="0"/>
            <a:chExt cx="2787650" cy="2787650"/>
          </a:xfrm>
          <a:solidFill>
            <a:srgbClr val="00ADC6">
              <a:alpha val="49804"/>
            </a:srgbClr>
          </a:solidFill>
        </p:grpSpPr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6018FBB6-4006-439C-B3BB-5C04767A177B}"/>
                </a:ext>
              </a:extLst>
            </p:cNvPr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00AEC6"/>
            </a:solidFill>
          </p:spPr>
          <p:txBody>
            <a:bodyPr/>
            <a:lstStyle/>
            <a:p>
              <a:endParaRPr lang="fr-FR" dirty="0"/>
            </a:p>
          </p:txBody>
        </p:sp>
      </p:grpSp>
      <p:pic>
        <p:nvPicPr>
          <p:cNvPr id="11" name="Image 10" descr="Une image contenant personne, mur, intérieur&#10;&#10;Description générée automatiquement">
            <a:extLst>
              <a:ext uri="{FF2B5EF4-FFF2-40B4-BE49-F238E27FC236}">
                <a16:creationId xmlns:a16="http://schemas.microsoft.com/office/drawing/2014/main" id="{6471417F-02BF-4D7C-8EB2-B3BFE655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14210" r="8042" b="23733"/>
          <a:stretch/>
        </p:blipFill>
        <p:spPr>
          <a:xfrm>
            <a:off x="666279" y="1562157"/>
            <a:ext cx="2750758" cy="2728085"/>
          </a:xfrm>
          <a:prstGeom prst="ellipse">
            <a:avLst/>
          </a:prstGeom>
        </p:spPr>
      </p:pic>
      <p:grpSp>
        <p:nvGrpSpPr>
          <p:cNvPr id="8" name="Group 14">
            <a:extLst>
              <a:ext uri="{FF2B5EF4-FFF2-40B4-BE49-F238E27FC236}">
                <a16:creationId xmlns:a16="http://schemas.microsoft.com/office/drawing/2014/main" id="{6547A3DF-581C-493F-98CB-C8264099AF70}"/>
              </a:ext>
            </a:extLst>
          </p:cNvPr>
          <p:cNvGrpSpPr>
            <a:grpSpLocks noChangeAspect="1"/>
          </p:cNvGrpSpPr>
          <p:nvPr/>
        </p:nvGrpSpPr>
        <p:grpSpPr>
          <a:xfrm>
            <a:off x="581703" y="1481177"/>
            <a:ext cx="2889866" cy="2889866"/>
            <a:chOff x="-2540" y="-2540"/>
            <a:chExt cx="6355080" cy="6355080"/>
          </a:xfrm>
          <a:solidFill>
            <a:srgbClr val="0A7380"/>
          </a:solidFill>
        </p:grpSpPr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259D6A32-AFB3-4265-BE96-50992985515A}"/>
                </a:ext>
              </a:extLst>
            </p:cNvPr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E9EBA9E7-54B3-424D-8F70-1B941885AB65}"/>
              </a:ext>
            </a:extLst>
          </p:cNvPr>
          <p:cNvSpPr txBox="1">
            <a:spLocks/>
          </p:cNvSpPr>
          <p:nvPr/>
        </p:nvSpPr>
        <p:spPr>
          <a:xfrm>
            <a:off x="4645521" y="1382316"/>
            <a:ext cx="4665786" cy="1112955"/>
          </a:xfrm>
          <a:prstGeom prst="rect">
            <a:avLst/>
          </a:prstGeom>
        </p:spPr>
        <p:txBody>
          <a:bodyPr lIns="81628" tIns="40814" rIns="81628" bIns="40814" anchor="ctr"/>
          <a:lstStyle>
            <a:lvl1pPr marL="304719" indent="-304719" algn="ctr" defTabSz="81568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0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661462" indent="-254553" algn="l" defTabSz="81568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63" indent="-202527" algn="l" defTabSz="81568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6974" indent="-202527" algn="l" defTabSz="81568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743" indent="-202527" algn="l" defTabSz="81568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435" indent="-204039" algn="l" defTabSz="8161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513" indent="-204039" algn="l" defTabSz="8161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592" indent="-204039" algn="l" defTabSz="8161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670" indent="-204039" algn="l" defTabSz="8161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/>
              <a:t>Aurélie</a:t>
            </a:r>
            <a:r>
              <a:rPr lang="en-US" dirty="0"/>
              <a:t> Martin</a:t>
            </a:r>
          </a:p>
          <a:p>
            <a:pPr algn="l"/>
            <a:r>
              <a:rPr lang="en-US" sz="2400" dirty="0"/>
              <a:t>Test Engineer @AXA France</a:t>
            </a:r>
          </a:p>
        </p:txBody>
      </p:sp>
      <p:pic>
        <p:nvPicPr>
          <p:cNvPr id="1026" name="Picture 2" descr="Linkedin - Icônes des médias sociaux gratuites">
            <a:extLst>
              <a:ext uri="{FF2B5EF4-FFF2-40B4-BE49-F238E27FC236}">
                <a16:creationId xmlns:a16="http://schemas.microsoft.com/office/drawing/2014/main" id="{C6999AEC-45C1-42DF-AD45-774DCEBB0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19" y="2958192"/>
            <a:ext cx="507231" cy="26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0701FCE7-DD17-4BD0-8762-343F492D18D7}"/>
              </a:ext>
            </a:extLst>
          </p:cNvPr>
          <p:cNvSpPr txBox="1">
            <a:spLocks/>
          </p:cNvSpPr>
          <p:nvPr/>
        </p:nvSpPr>
        <p:spPr>
          <a:xfrm>
            <a:off x="5031782" y="2692602"/>
            <a:ext cx="4665786" cy="1112955"/>
          </a:xfrm>
          <a:prstGeom prst="rect">
            <a:avLst/>
          </a:prstGeom>
        </p:spPr>
        <p:txBody>
          <a:bodyPr lIns="81628" tIns="40814" rIns="81628" bIns="40814" anchor="ctr"/>
          <a:lstStyle>
            <a:lvl1pPr marL="304719" indent="-304719" algn="ctr" defTabSz="81568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0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661462" indent="-254553" algn="l" defTabSz="81568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063" indent="-202527" algn="l" defTabSz="81568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6974" indent="-202527" algn="l" defTabSz="81568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743" indent="-202527" algn="l" defTabSz="81568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435" indent="-204039" algn="l" defTabSz="8161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513" indent="-204039" algn="l" defTabSz="8161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592" indent="-204039" algn="l" defTabSz="8161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670" indent="-204039" algn="l" defTabSz="8161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err="1">
                <a:solidFill>
                  <a:srgbClr val="404040"/>
                </a:solidFill>
              </a:rPr>
              <a:t>aurelie</a:t>
            </a:r>
            <a:r>
              <a:rPr lang="en-US" sz="1800" dirty="0">
                <a:solidFill>
                  <a:srgbClr val="404040"/>
                </a:solidFill>
              </a:rPr>
              <a:t>-martin-testing</a:t>
            </a:r>
          </a:p>
          <a:p>
            <a:pPr algn="l"/>
            <a:r>
              <a:rPr lang="en-US" sz="1800" dirty="0" err="1">
                <a:solidFill>
                  <a:srgbClr val="404040"/>
                </a:solidFill>
              </a:rPr>
              <a:t>Aurelie_Testing</a:t>
            </a:r>
            <a:endParaRPr lang="en-US" sz="1800" dirty="0">
              <a:solidFill>
                <a:srgbClr val="404040"/>
              </a:solidFill>
            </a:endParaRPr>
          </a:p>
        </p:txBody>
      </p:sp>
      <p:pic>
        <p:nvPicPr>
          <p:cNvPr id="1030" name="Picture 6" descr="Twitter - Icônes des médias sociaux gratuites">
            <a:extLst>
              <a:ext uri="{FF2B5EF4-FFF2-40B4-BE49-F238E27FC236}">
                <a16:creationId xmlns:a16="http://schemas.microsoft.com/office/drawing/2014/main" id="{039BD93A-0997-4105-BD23-1E546C72C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86" y="3295970"/>
            <a:ext cx="266296" cy="26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73F416B-DCE0-4049-BDCA-5F6ED8F1A9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045" y="243681"/>
            <a:ext cx="486355" cy="6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83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Sessions de tests </a:t>
            </a:r>
            <a:r>
              <a:rPr lang="en-US" dirty="0" err="1"/>
              <a:t>exploratoires</a:t>
            </a:r>
            <a:endParaRPr lang="en-US" dirty="0"/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254318" y="1214507"/>
            <a:ext cx="8710295" cy="3352801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/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sz="1700" dirty="0">
                <a:solidFill>
                  <a:srgbClr val="404040"/>
                </a:solidFill>
                <a:latin typeface="+mj-lt"/>
                <a:cs typeface="Arial"/>
              </a:rPr>
              <a:t>Durée </a:t>
            </a:r>
            <a:r>
              <a:rPr lang="en-US" sz="1700" dirty="0" err="1">
                <a:solidFill>
                  <a:srgbClr val="404040"/>
                </a:solidFill>
                <a:latin typeface="+mj-lt"/>
                <a:cs typeface="Arial"/>
              </a:rPr>
              <a:t>déterminée</a:t>
            </a:r>
            <a:endParaRPr lang="en-US" sz="17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30 minutes à 2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heures</a:t>
            </a: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408143" lvl="1" indent="0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defRPr/>
            </a:pPr>
            <a:endParaRPr lang="en-US" sz="19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sz="1700" dirty="0">
                <a:solidFill>
                  <a:srgbClr val="404040"/>
                </a:solidFill>
                <a:latin typeface="+mj-lt"/>
                <a:cs typeface="Arial"/>
              </a:rPr>
              <a:t>Inputs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Référence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: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bibliothèque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règles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, User Stories et Example mapping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Thématique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 la session :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rôle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endossé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,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objectif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recherché,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fonctionnalité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testée</a:t>
            </a: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Priorité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des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périmètres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testés</a:t>
            </a: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Données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(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peuvent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être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préparées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,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ou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recherchées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au fur et à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mesure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l’exploration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)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Liste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 tests “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opportunistes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” (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exemple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: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résilience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en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cas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coupure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réseau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)</a:t>
            </a:r>
          </a:p>
          <a:p>
            <a:pPr marL="408143" lvl="1" indent="0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defRPr/>
            </a:pPr>
            <a:endParaRPr lang="en-US" sz="19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sz="1700" dirty="0">
                <a:solidFill>
                  <a:srgbClr val="404040"/>
                </a:solidFill>
                <a:latin typeface="+mj-lt"/>
                <a:cs typeface="Arial"/>
              </a:rPr>
              <a:t>Outputs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Prise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 notes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Tickets “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anomalie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”, remarques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transmises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à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l’équipe</a:t>
            </a: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Enrichissement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 la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bibliothèque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règles</a:t>
            </a: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Préparation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 la session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suivante</a:t>
            </a: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408143" lvl="1" indent="0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408143" lvl="1" indent="0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692661" lvl="1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cs typeface="Arial"/>
            </a:endParaRPr>
          </a:p>
          <a:p>
            <a:pPr marL="25632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25632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92661" lvl="1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3E46A47E-F11D-4368-94F5-749C26AF6A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47" y="3786069"/>
            <a:ext cx="2345165" cy="9624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98196E-DD3C-4ACA-BDA8-04AD3A2F52EC}"/>
              </a:ext>
            </a:extLst>
          </p:cNvPr>
          <p:cNvSpPr/>
          <p:nvPr/>
        </p:nvSpPr>
        <p:spPr>
          <a:xfrm>
            <a:off x="6619446" y="3557566"/>
            <a:ext cx="1375886" cy="131671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2998CD-BAB7-41C0-810D-5E06FEEAD21E}"/>
              </a:ext>
            </a:extLst>
          </p:cNvPr>
          <p:cNvSpPr/>
          <p:nvPr/>
        </p:nvSpPr>
        <p:spPr>
          <a:xfrm>
            <a:off x="7995333" y="4213988"/>
            <a:ext cx="740588" cy="5798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531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Tests </a:t>
            </a:r>
            <a:r>
              <a:rPr lang="en-US" dirty="0" err="1"/>
              <a:t>d’intégration</a:t>
            </a:r>
            <a:endParaRPr lang="en-US" dirty="0"/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254318" y="1214507"/>
            <a:ext cx="8710295" cy="33528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sz="1700" dirty="0" err="1">
                <a:solidFill>
                  <a:srgbClr val="404040"/>
                </a:solidFill>
                <a:latin typeface="+mj-lt"/>
                <a:cs typeface="Arial"/>
              </a:rPr>
              <a:t>Environnement</a:t>
            </a:r>
            <a:r>
              <a:rPr lang="en-US" sz="17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700" dirty="0" err="1">
                <a:solidFill>
                  <a:srgbClr val="404040"/>
                </a:solidFill>
                <a:latin typeface="+mj-lt"/>
                <a:cs typeface="Arial"/>
              </a:rPr>
              <a:t>en</a:t>
            </a:r>
            <a:r>
              <a:rPr lang="en-US" sz="17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700" dirty="0" err="1">
                <a:solidFill>
                  <a:srgbClr val="404040"/>
                </a:solidFill>
                <a:latin typeface="+mj-lt"/>
                <a:cs typeface="Arial"/>
              </a:rPr>
              <a:t>constante</a:t>
            </a:r>
            <a:r>
              <a:rPr lang="en-US" sz="17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700" dirty="0" err="1">
                <a:solidFill>
                  <a:srgbClr val="404040"/>
                </a:solidFill>
                <a:latin typeface="+mj-lt"/>
                <a:cs typeface="Arial"/>
              </a:rPr>
              <a:t>évolution</a:t>
            </a:r>
            <a:endParaRPr lang="en-US" sz="17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408143" lvl="1" indent="0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defRPr/>
            </a:pPr>
            <a:endParaRPr lang="en-US" sz="19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sz="1700" dirty="0" err="1">
                <a:solidFill>
                  <a:srgbClr val="404040"/>
                </a:solidFill>
                <a:latin typeface="+mj-lt"/>
                <a:cs typeface="Arial"/>
              </a:rPr>
              <a:t>Périmètre</a:t>
            </a:r>
            <a:r>
              <a:rPr lang="en-US" sz="1700" dirty="0">
                <a:solidFill>
                  <a:srgbClr val="404040"/>
                </a:solidFill>
                <a:latin typeface="+mj-lt"/>
                <a:cs typeface="Arial"/>
              </a:rPr>
              <a:t> de tests </a:t>
            </a:r>
            <a:r>
              <a:rPr lang="en-US" sz="1700" dirty="0" err="1">
                <a:solidFill>
                  <a:srgbClr val="404040"/>
                </a:solidFill>
                <a:latin typeface="+mj-lt"/>
                <a:cs typeface="Arial"/>
              </a:rPr>
              <a:t>centré</a:t>
            </a:r>
            <a:r>
              <a:rPr lang="en-US" sz="17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700" dirty="0" err="1">
                <a:solidFill>
                  <a:srgbClr val="404040"/>
                </a:solidFill>
                <a:latin typeface="+mj-lt"/>
                <a:cs typeface="Arial"/>
              </a:rPr>
              <a:t>autour</a:t>
            </a:r>
            <a:r>
              <a:rPr lang="en-US" sz="17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700" dirty="0" err="1">
                <a:solidFill>
                  <a:srgbClr val="404040"/>
                </a:solidFill>
                <a:latin typeface="+mj-lt"/>
                <a:cs typeface="Arial"/>
              </a:rPr>
              <a:t>d’une</a:t>
            </a:r>
            <a:r>
              <a:rPr lang="en-US" sz="17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700" dirty="0" err="1">
                <a:solidFill>
                  <a:srgbClr val="404040"/>
                </a:solidFill>
                <a:latin typeface="+mj-lt"/>
                <a:cs typeface="Arial"/>
              </a:rPr>
              <a:t>fonctionnalité</a:t>
            </a:r>
            <a:endParaRPr lang="en-US" sz="17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sz="1700" dirty="0" err="1">
                <a:solidFill>
                  <a:srgbClr val="404040"/>
                </a:solidFill>
                <a:latin typeface="+mj-lt"/>
                <a:cs typeface="Arial"/>
              </a:rPr>
              <a:t>Très</a:t>
            </a:r>
            <a:r>
              <a:rPr lang="en-US" sz="17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700" dirty="0" err="1">
                <a:solidFill>
                  <a:srgbClr val="404040"/>
                </a:solidFill>
                <a:latin typeface="+mj-lt"/>
                <a:cs typeface="Arial"/>
              </a:rPr>
              <a:t>fréquent</a:t>
            </a:r>
            <a:r>
              <a:rPr lang="en-US" sz="1700" dirty="0">
                <a:solidFill>
                  <a:srgbClr val="404040"/>
                </a:solidFill>
                <a:latin typeface="+mj-lt"/>
                <a:cs typeface="Arial"/>
              </a:rPr>
              <a:t> (</a:t>
            </a:r>
            <a:r>
              <a:rPr lang="en-US" sz="1700" dirty="0" err="1">
                <a:solidFill>
                  <a:srgbClr val="404040"/>
                </a:solidFill>
                <a:latin typeface="+mj-lt"/>
                <a:cs typeface="Arial"/>
              </a:rPr>
              <a:t>plusieurs</a:t>
            </a:r>
            <a:r>
              <a:rPr lang="en-US" sz="1700" dirty="0">
                <a:solidFill>
                  <a:srgbClr val="404040"/>
                </a:solidFill>
                <a:latin typeface="+mj-lt"/>
                <a:cs typeface="Arial"/>
              </a:rPr>
              <a:t> sessions ~30 minutes par </a:t>
            </a:r>
            <a:r>
              <a:rPr lang="en-US" sz="1700" dirty="0" err="1">
                <a:solidFill>
                  <a:srgbClr val="404040"/>
                </a:solidFill>
                <a:latin typeface="+mj-lt"/>
                <a:cs typeface="Arial"/>
              </a:rPr>
              <a:t>semaine</a:t>
            </a:r>
            <a:r>
              <a:rPr lang="en-US" sz="1700" dirty="0">
                <a:solidFill>
                  <a:srgbClr val="404040"/>
                </a:solidFill>
                <a:latin typeface="+mj-lt"/>
                <a:cs typeface="Arial"/>
              </a:rPr>
              <a:t>, </a:t>
            </a:r>
            <a:r>
              <a:rPr lang="en-US" sz="1700" dirty="0" err="1">
                <a:solidFill>
                  <a:srgbClr val="404040"/>
                </a:solidFill>
                <a:latin typeface="+mj-lt"/>
                <a:cs typeface="Arial"/>
              </a:rPr>
              <a:t>toutes</a:t>
            </a:r>
            <a:r>
              <a:rPr lang="en-US" sz="1700" dirty="0">
                <a:solidFill>
                  <a:srgbClr val="404040"/>
                </a:solidFill>
                <a:latin typeface="+mj-lt"/>
                <a:cs typeface="Arial"/>
              </a:rPr>
              <a:t> les </a:t>
            </a:r>
            <a:r>
              <a:rPr lang="en-US" sz="1700" dirty="0" err="1">
                <a:solidFill>
                  <a:srgbClr val="404040"/>
                </a:solidFill>
                <a:latin typeface="+mj-lt"/>
                <a:cs typeface="Arial"/>
              </a:rPr>
              <a:t>semaines</a:t>
            </a:r>
            <a:r>
              <a:rPr lang="en-US" sz="1700" dirty="0">
                <a:solidFill>
                  <a:srgbClr val="404040"/>
                </a:solidFill>
                <a:latin typeface="+mj-lt"/>
                <a:cs typeface="Arial"/>
              </a:rPr>
              <a:t>)</a:t>
            </a: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sz="1700" dirty="0" err="1">
                <a:solidFill>
                  <a:srgbClr val="404040"/>
                </a:solidFill>
                <a:latin typeface="+mj-lt"/>
                <a:cs typeface="Arial"/>
              </a:rPr>
              <a:t>Référence</a:t>
            </a:r>
            <a:r>
              <a:rPr lang="en-US" sz="1700" dirty="0">
                <a:solidFill>
                  <a:srgbClr val="404040"/>
                </a:solidFill>
                <a:latin typeface="+mj-lt"/>
                <a:cs typeface="Arial"/>
              </a:rPr>
              <a:t> : User Stories / Example mapping</a:t>
            </a: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sz="1700" dirty="0" err="1">
                <a:solidFill>
                  <a:srgbClr val="404040"/>
                </a:solidFill>
                <a:latin typeface="+mj-lt"/>
                <a:cs typeface="Arial"/>
              </a:rPr>
              <a:t>Objectifs</a:t>
            </a:r>
            <a:r>
              <a:rPr lang="en-US" sz="1700" dirty="0">
                <a:solidFill>
                  <a:srgbClr val="404040"/>
                </a:solidFill>
                <a:latin typeface="+mj-lt"/>
                <a:cs typeface="Arial"/>
              </a:rPr>
              <a:t> : 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Repérer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au plus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tôt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les anomalies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Ajuster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la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bibliothèque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règles</a:t>
            </a: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692661" lvl="1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cs typeface="Arial"/>
            </a:endParaRPr>
          </a:p>
          <a:p>
            <a:pPr marL="25632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25632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92661" lvl="1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3E46A47E-F11D-4368-94F5-749C26AF6A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47" y="3786069"/>
            <a:ext cx="2345165" cy="9624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98196E-DD3C-4ACA-BDA8-04AD3A2F52EC}"/>
              </a:ext>
            </a:extLst>
          </p:cNvPr>
          <p:cNvSpPr/>
          <p:nvPr/>
        </p:nvSpPr>
        <p:spPr>
          <a:xfrm>
            <a:off x="6619446" y="3557566"/>
            <a:ext cx="1375886" cy="131671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2998CD-BAB7-41C0-810D-5E06FEEAD21E}"/>
              </a:ext>
            </a:extLst>
          </p:cNvPr>
          <p:cNvSpPr/>
          <p:nvPr/>
        </p:nvSpPr>
        <p:spPr>
          <a:xfrm>
            <a:off x="7995332" y="4213988"/>
            <a:ext cx="1058667" cy="5798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C4610E-9594-4EAC-8B29-C12E6B01E328}"/>
              </a:ext>
            </a:extLst>
          </p:cNvPr>
          <p:cNvSpPr/>
          <p:nvPr/>
        </p:nvSpPr>
        <p:spPr>
          <a:xfrm>
            <a:off x="8720808" y="3619007"/>
            <a:ext cx="333192" cy="5798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2014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Campagne</a:t>
            </a:r>
            <a:r>
              <a:rPr lang="en-US" dirty="0"/>
              <a:t> de </a:t>
            </a:r>
            <a:r>
              <a:rPr lang="en-US" dirty="0" err="1"/>
              <a:t>Recette</a:t>
            </a:r>
            <a:endParaRPr lang="en-US" dirty="0"/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254318" y="1214507"/>
            <a:ext cx="8710295" cy="33528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Environnement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plus stable</a:t>
            </a:r>
          </a:p>
          <a:p>
            <a:pPr marL="408143" lvl="1" indent="0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sz="1600" dirty="0" err="1">
                <a:solidFill>
                  <a:srgbClr val="404040"/>
                </a:solidFill>
                <a:latin typeface="+mj-lt"/>
                <a:cs typeface="Arial"/>
              </a:rPr>
              <a:t>Périmètre</a:t>
            </a:r>
            <a:r>
              <a:rPr lang="en-US" sz="1600" dirty="0">
                <a:solidFill>
                  <a:srgbClr val="404040"/>
                </a:solidFill>
                <a:latin typeface="+mj-lt"/>
                <a:cs typeface="Arial"/>
              </a:rPr>
              <a:t> de tests </a:t>
            </a:r>
            <a:r>
              <a:rPr lang="en-US" sz="1600" dirty="0" err="1">
                <a:solidFill>
                  <a:srgbClr val="404040"/>
                </a:solidFill>
                <a:latin typeface="+mj-lt"/>
                <a:cs typeface="Arial"/>
              </a:rPr>
              <a:t>centré</a:t>
            </a:r>
            <a:r>
              <a:rPr lang="en-US" sz="16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600" dirty="0" err="1">
                <a:solidFill>
                  <a:srgbClr val="404040"/>
                </a:solidFill>
                <a:latin typeface="+mj-lt"/>
                <a:cs typeface="Arial"/>
              </a:rPr>
              <a:t>autour</a:t>
            </a:r>
            <a:r>
              <a:rPr lang="en-US" sz="16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600" dirty="0" err="1">
                <a:solidFill>
                  <a:srgbClr val="404040"/>
                </a:solidFill>
                <a:latin typeface="+mj-lt"/>
                <a:cs typeface="Arial"/>
              </a:rPr>
              <a:t>d’une</a:t>
            </a:r>
            <a:r>
              <a:rPr lang="en-US" sz="1600" dirty="0">
                <a:solidFill>
                  <a:srgbClr val="404040"/>
                </a:solidFill>
                <a:latin typeface="+mj-lt"/>
                <a:cs typeface="Arial"/>
              </a:rPr>
              <a:t> version </a:t>
            </a:r>
            <a:r>
              <a:rPr lang="en-US" sz="1600" dirty="0" err="1">
                <a:solidFill>
                  <a:srgbClr val="404040"/>
                </a:solidFill>
                <a:latin typeface="+mj-lt"/>
                <a:cs typeface="Arial"/>
              </a:rPr>
              <a:t>destinée</a:t>
            </a:r>
            <a:r>
              <a:rPr lang="en-US" sz="1600" dirty="0">
                <a:solidFill>
                  <a:srgbClr val="404040"/>
                </a:solidFill>
                <a:latin typeface="+mj-lt"/>
                <a:cs typeface="Arial"/>
              </a:rPr>
              <a:t> à </a:t>
            </a:r>
            <a:r>
              <a:rPr lang="en-US" sz="1600" dirty="0" err="1">
                <a:solidFill>
                  <a:srgbClr val="404040"/>
                </a:solidFill>
                <a:latin typeface="+mj-lt"/>
                <a:cs typeface="Arial"/>
              </a:rPr>
              <a:t>être</a:t>
            </a:r>
            <a:r>
              <a:rPr lang="en-US" sz="16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600" dirty="0" err="1">
                <a:solidFill>
                  <a:srgbClr val="404040"/>
                </a:solidFill>
                <a:latin typeface="+mj-lt"/>
                <a:cs typeface="Arial"/>
              </a:rPr>
              <a:t>livrée</a:t>
            </a:r>
            <a:r>
              <a:rPr lang="en-US" sz="16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600" dirty="0" err="1">
                <a:solidFill>
                  <a:srgbClr val="404040"/>
                </a:solidFill>
                <a:latin typeface="+mj-lt"/>
                <a:cs typeface="Arial"/>
              </a:rPr>
              <a:t>en</a:t>
            </a:r>
            <a:r>
              <a:rPr lang="en-US" sz="1600" dirty="0">
                <a:solidFill>
                  <a:srgbClr val="404040"/>
                </a:solidFill>
                <a:latin typeface="+mj-lt"/>
                <a:cs typeface="Arial"/>
              </a:rPr>
              <a:t> production</a:t>
            </a: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Régulier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(1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fois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par version,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plusieurs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sessions de 1 à 2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heures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)</a:t>
            </a: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Référence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: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bibliothèque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de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règles</a:t>
            </a: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Objectif :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valider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la version</a:t>
            </a:r>
          </a:p>
          <a:p>
            <a:pPr marL="408143" lvl="1" indent="0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692661" lvl="1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cs typeface="Arial"/>
            </a:endParaRPr>
          </a:p>
          <a:p>
            <a:pPr marL="25632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25632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92661" lvl="1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88FCC844-7295-47BB-A0C6-44F6825A90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47" y="3786069"/>
            <a:ext cx="2345165" cy="9624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14B82A-CCDA-47DE-89C4-9DD568154823}"/>
              </a:ext>
            </a:extLst>
          </p:cNvPr>
          <p:cNvSpPr/>
          <p:nvPr/>
        </p:nvSpPr>
        <p:spPr>
          <a:xfrm>
            <a:off x="6619446" y="3557566"/>
            <a:ext cx="2056018" cy="131671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0C19F9-E339-415E-98B7-B7EDDDA393E1}"/>
              </a:ext>
            </a:extLst>
          </p:cNvPr>
          <p:cNvSpPr/>
          <p:nvPr/>
        </p:nvSpPr>
        <p:spPr>
          <a:xfrm>
            <a:off x="8675464" y="4559751"/>
            <a:ext cx="214218" cy="37021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9622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Utilisation</a:t>
            </a:r>
            <a:r>
              <a:rPr lang="en-US" dirty="0"/>
              <a:t> de Xray </a:t>
            </a:r>
            <a:r>
              <a:rPr lang="en-US" dirty="0" err="1"/>
              <a:t>lors</a:t>
            </a:r>
            <a:r>
              <a:rPr lang="en-US" dirty="0"/>
              <a:t> des tests </a:t>
            </a:r>
            <a:r>
              <a:rPr lang="en-US" dirty="0" err="1"/>
              <a:t>exploratoires</a:t>
            </a:r>
            <a:endParaRPr lang="en-US" dirty="0"/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254318" y="1214507"/>
            <a:ext cx="8710295" cy="33528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408143" lvl="1" indent="0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692661" lvl="1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cs typeface="Arial"/>
            </a:endParaRPr>
          </a:p>
          <a:p>
            <a:pPr marL="25632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25632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92661" lvl="1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8503C9-A4B6-4C75-B1AB-EA35280B2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89" y="698383"/>
            <a:ext cx="8327822" cy="294810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BE4FE74C-C0B9-4E7A-883A-1A6EBE0E00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47" y="3786069"/>
            <a:ext cx="2345165" cy="9624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2A44E1-68AF-49CA-AA92-2D1470948791}"/>
              </a:ext>
            </a:extLst>
          </p:cNvPr>
          <p:cNvSpPr/>
          <p:nvPr/>
        </p:nvSpPr>
        <p:spPr>
          <a:xfrm>
            <a:off x="6619446" y="3786069"/>
            <a:ext cx="2056018" cy="108821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513C88-09C3-44DF-B927-FE905C6B8AD4}"/>
              </a:ext>
            </a:extLst>
          </p:cNvPr>
          <p:cNvSpPr/>
          <p:nvPr/>
        </p:nvSpPr>
        <p:spPr>
          <a:xfrm>
            <a:off x="8675464" y="4548427"/>
            <a:ext cx="214218" cy="30596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0895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BA29022-0634-4366-9647-9760CF8CFE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622" y="1640756"/>
            <a:ext cx="3764756" cy="317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0F653D1-F3DF-4C26-85D2-817015C9D6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69" y="326231"/>
            <a:ext cx="896261" cy="111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11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Quand</a:t>
            </a:r>
            <a:r>
              <a:rPr lang="en-US" dirty="0"/>
              <a:t> testons-nous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0FC96A-002C-416A-B7EE-4020ECBDCBF8}"/>
              </a:ext>
            </a:extLst>
          </p:cNvPr>
          <p:cNvSpPr txBox="1"/>
          <p:nvPr/>
        </p:nvSpPr>
        <p:spPr bwMode="auto">
          <a:xfrm>
            <a:off x="-168915" y="3698450"/>
            <a:ext cx="2904641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 anchor="b">
            <a:spAutoFit/>
          </a:bodyPr>
          <a:lstStyle/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fr-FR" sz="1200" dirty="0">
                <a:solidFill>
                  <a:srgbClr val="404040"/>
                </a:solidFill>
                <a:latin typeface="+mj-lt"/>
                <a:cs typeface="Arial" pitchFamily="34" charset="0"/>
              </a:rPr>
              <a:t>Découverte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fr-FR" sz="1200" dirty="0">
                <a:solidFill>
                  <a:srgbClr val="404040"/>
                </a:solidFill>
                <a:latin typeface="+mj-lt"/>
                <a:cs typeface="Arial" pitchFamily="34" charset="0"/>
              </a:rPr>
              <a:t>Enrichissement référentiel (charte)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600" dirty="0" err="1">
              <a:solidFill>
                <a:srgbClr val="40404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519D59-DA0B-497A-A8EA-B4DA9F9C2F1D}"/>
              </a:ext>
            </a:extLst>
          </p:cNvPr>
          <p:cNvSpPr txBox="1"/>
          <p:nvPr/>
        </p:nvSpPr>
        <p:spPr bwMode="auto">
          <a:xfrm>
            <a:off x="2978478" y="3690726"/>
            <a:ext cx="1665521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 anchor="b">
            <a:spAutoFit/>
          </a:bodyPr>
          <a:lstStyle/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fr-FR" sz="1200" dirty="0" err="1">
                <a:solidFill>
                  <a:srgbClr val="404040"/>
                </a:solidFill>
                <a:latin typeface="+mj-lt"/>
                <a:cs typeface="Arial" pitchFamily="34" charset="0"/>
              </a:rPr>
              <a:t>PairTest</a:t>
            </a:r>
            <a:endParaRPr lang="fr-FR" sz="1200" dirty="0">
              <a:solidFill>
                <a:srgbClr val="404040"/>
              </a:solidFill>
              <a:latin typeface="+mj-lt"/>
              <a:cs typeface="Arial" pitchFamily="34" charset="0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fr-FR" sz="1200" dirty="0">
                <a:solidFill>
                  <a:srgbClr val="404040"/>
                </a:solidFill>
                <a:latin typeface="+mj-lt"/>
                <a:cs typeface="Arial" pitchFamily="34" charset="0"/>
              </a:rPr>
              <a:t>Code </a:t>
            </a:r>
            <a:r>
              <a:rPr lang="fr-FR" sz="1200" dirty="0" err="1">
                <a:solidFill>
                  <a:srgbClr val="404040"/>
                </a:solidFill>
                <a:latin typeface="+mj-lt"/>
                <a:cs typeface="Arial" pitchFamily="34" charset="0"/>
              </a:rPr>
              <a:t>Review</a:t>
            </a:r>
            <a:endParaRPr lang="fr-FR" sz="1200" dirty="0">
              <a:solidFill>
                <a:srgbClr val="404040"/>
              </a:solidFill>
              <a:latin typeface="+mj-lt"/>
              <a:cs typeface="Arial" pitchFamily="34" charset="0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fr-FR" sz="1200" dirty="0">
                <a:solidFill>
                  <a:srgbClr val="404040"/>
                </a:solidFill>
                <a:latin typeface="+mj-lt"/>
                <a:cs typeface="Arial" pitchFamily="34" charset="0"/>
              </a:rPr>
              <a:t>Automatisation</a:t>
            </a:r>
            <a:endParaRPr lang="en-US" sz="1200" dirty="0" err="1">
              <a:solidFill>
                <a:srgbClr val="40404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9D0DA7-4112-4662-8C7A-D4A1D2C55667}"/>
              </a:ext>
            </a:extLst>
          </p:cNvPr>
          <p:cNvSpPr txBox="1"/>
          <p:nvPr/>
        </p:nvSpPr>
        <p:spPr bwMode="auto">
          <a:xfrm>
            <a:off x="4285643" y="786663"/>
            <a:ext cx="2904641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 anchor="b">
            <a:spAutoFit/>
          </a:bodyPr>
          <a:lstStyle/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fr-FR" sz="1200" dirty="0">
                <a:solidFill>
                  <a:srgbClr val="404040"/>
                </a:solidFill>
                <a:latin typeface="+mj-lt"/>
                <a:cs typeface="Arial" pitchFamily="34" charset="0"/>
              </a:rPr>
              <a:t>Sessions exploratoires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fr-FR" sz="1200" dirty="0">
                <a:solidFill>
                  <a:srgbClr val="404040"/>
                </a:solidFill>
                <a:latin typeface="+mj-lt"/>
                <a:cs typeface="Arial" pitchFamily="34" charset="0"/>
              </a:rPr>
              <a:t>Enrichissement référentiel (charte)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fr-FR" sz="1200" dirty="0">
                <a:solidFill>
                  <a:srgbClr val="404040"/>
                </a:solidFill>
                <a:latin typeface="+mj-lt"/>
                <a:cs typeface="Arial" pitchFamily="34" charset="0"/>
              </a:rPr>
              <a:t>Automatisation</a:t>
            </a:r>
            <a:endParaRPr lang="en-US" sz="1200" dirty="0" err="1">
              <a:solidFill>
                <a:srgbClr val="40404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152A44-8DE7-44A2-B538-1D9D83379992}"/>
              </a:ext>
            </a:extLst>
          </p:cNvPr>
          <p:cNvSpPr txBox="1"/>
          <p:nvPr/>
        </p:nvSpPr>
        <p:spPr bwMode="auto">
          <a:xfrm>
            <a:off x="6766896" y="2124578"/>
            <a:ext cx="21079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 anchor="b">
            <a:spAutoFit/>
          </a:bodyPr>
          <a:lstStyle/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fr-FR" sz="1200" dirty="0">
                <a:solidFill>
                  <a:srgbClr val="404040"/>
                </a:solidFill>
                <a:latin typeface="+mj-lt"/>
                <a:cs typeface="Arial" pitchFamily="34" charset="0"/>
              </a:rPr>
              <a:t>Sessions exploratoires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0270B1-3EEB-4A60-9FBF-1131DF4D0848}"/>
              </a:ext>
            </a:extLst>
          </p:cNvPr>
          <p:cNvGrpSpPr/>
          <p:nvPr/>
        </p:nvGrpSpPr>
        <p:grpSpPr>
          <a:xfrm>
            <a:off x="163033" y="205978"/>
            <a:ext cx="8890966" cy="4805501"/>
            <a:chOff x="163033" y="205978"/>
            <a:chExt cx="8890966" cy="48055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2A883B-C79C-4B89-BC02-5E20F0172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504" y="1580443"/>
              <a:ext cx="4830991" cy="1982614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4A18044-EAF2-407F-95EC-BA880F7555AD}"/>
                </a:ext>
              </a:extLst>
            </p:cNvPr>
            <p:cNvCxnSpPr/>
            <p:nvPr/>
          </p:nvCxnSpPr>
          <p:spPr>
            <a:xfrm flipH="1">
              <a:off x="163033" y="2431312"/>
              <a:ext cx="1892595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577FF0D-1B6C-4694-8020-0BF7E1D136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56613" y="3625702"/>
              <a:ext cx="591881" cy="138577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2D29F66-4DE9-405A-8532-B2C2AEB74E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43999" y="3000546"/>
              <a:ext cx="1" cy="201093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402BF6C-A172-4E03-B08F-832D2A7C4F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66379" y="205978"/>
              <a:ext cx="1" cy="201093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134366E-DCF4-412B-8E32-7E78EC4A4B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33131" y="205978"/>
              <a:ext cx="1697995" cy="135133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72A6BFF-B58E-4F6B-ABAC-C16FC806D0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39154" y="3150782"/>
              <a:ext cx="2214845" cy="47492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4DB3B0B-C79F-4EBC-988C-049FA2E1BE3C}"/>
                </a:ext>
              </a:extLst>
            </p:cNvPr>
            <p:cNvCxnSpPr>
              <a:cxnSpLocks/>
            </p:cNvCxnSpPr>
            <p:nvPr/>
          </p:nvCxnSpPr>
          <p:spPr>
            <a:xfrm>
              <a:off x="3643506" y="558800"/>
              <a:ext cx="167732" cy="98913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5E78D5A-3CFA-4D27-85E2-439146E14E42}"/>
                </a:ext>
              </a:extLst>
            </p:cNvPr>
            <p:cNvCxnSpPr>
              <a:cxnSpLocks/>
            </p:cNvCxnSpPr>
            <p:nvPr/>
          </p:nvCxnSpPr>
          <p:spPr>
            <a:xfrm>
              <a:off x="5935322" y="3604920"/>
              <a:ext cx="238650" cy="140655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8A39FDE-BB44-483A-BEAE-E7CE165B23FC}"/>
              </a:ext>
            </a:extLst>
          </p:cNvPr>
          <p:cNvSpPr txBox="1"/>
          <p:nvPr/>
        </p:nvSpPr>
        <p:spPr bwMode="auto">
          <a:xfrm>
            <a:off x="-168915" y="803499"/>
            <a:ext cx="2414122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 anchor="b">
            <a:spAutoFit/>
          </a:bodyPr>
          <a:lstStyle/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fr-FR" sz="1200" dirty="0">
                <a:solidFill>
                  <a:srgbClr val="404040"/>
                </a:solidFill>
                <a:latin typeface="+mj-lt"/>
                <a:cs typeface="Arial" pitchFamily="34" charset="0"/>
              </a:rPr>
              <a:t>Exploration existant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fr-FR" sz="1200" dirty="0">
                <a:solidFill>
                  <a:srgbClr val="404040"/>
                </a:solidFill>
                <a:latin typeface="+mj-lt"/>
                <a:cs typeface="Arial" pitchFamily="34" charset="0"/>
              </a:rPr>
              <a:t>Identification des solutions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fr-FR" sz="1200" dirty="0">
                <a:solidFill>
                  <a:srgbClr val="404040"/>
                </a:solidFill>
                <a:latin typeface="+mj-lt"/>
                <a:cs typeface="Arial" pitchFamily="34" charset="0"/>
              </a:rPr>
              <a:t>Identification des risques</a:t>
            </a:r>
            <a:endParaRPr lang="en-US" sz="1200" dirty="0" err="1">
              <a:solidFill>
                <a:srgbClr val="404040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798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Comparaison</a:t>
            </a:r>
            <a:r>
              <a:rPr lang="en-US" dirty="0"/>
              <a:t> avec les tests </a:t>
            </a:r>
            <a:r>
              <a:rPr lang="en-US" dirty="0" err="1"/>
              <a:t>scriptés</a:t>
            </a:r>
            <a:endParaRPr lang="en-US" dirty="0"/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254318" y="1214507"/>
            <a:ext cx="8710295" cy="33528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Temps de conception des tests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réduit</a:t>
            </a: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Typologie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de tests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identique</a:t>
            </a: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408143" lvl="1" indent="0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Exécution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des tests : plus de place à la critique de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l’application</a:t>
            </a: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Héritage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laissé</a:t>
            </a: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408143" lvl="1" indent="0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408143" lvl="1" indent="0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Bibliothèque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de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règles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: le bon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équilibre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pour pallier aux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inconvénients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:</a:t>
            </a:r>
            <a:endParaRPr lang="en-US" sz="17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Testeur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moins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expérimenté</a:t>
            </a: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Délégation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des tests</a:t>
            </a: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408143" lvl="1" indent="0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692661" lvl="1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cs typeface="Arial"/>
            </a:endParaRPr>
          </a:p>
          <a:p>
            <a:pPr marL="25632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cs typeface="Arial"/>
            </a:endParaRPr>
          </a:p>
          <a:p>
            <a:pPr marL="25632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92661" lvl="1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3716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/>
              <a:t>4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err="1"/>
              <a:t>Vers</a:t>
            </a:r>
            <a:r>
              <a:rPr lang="en-US" dirty="0"/>
              <a:t> le “No Test Case”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F57529-D77D-4213-BC0F-DBE9E0673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045" y="243681"/>
            <a:ext cx="486355" cy="6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07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Vers</a:t>
            </a:r>
            <a:r>
              <a:rPr lang="en-US" dirty="0"/>
              <a:t> le “No Test Case” ?</a:t>
            </a:r>
          </a:p>
        </p:txBody>
      </p:sp>
      <p:sp>
        <p:nvSpPr>
          <p:cNvPr id="9" name="ZoneTexte 8"/>
          <p:cNvSpPr txBox="1"/>
          <p:nvPr/>
        </p:nvSpPr>
        <p:spPr bwMode="auto">
          <a:xfrm>
            <a:off x="4821385" y="1223684"/>
            <a:ext cx="3926618" cy="884530"/>
          </a:xfrm>
          <a:prstGeom prst="rect">
            <a:avLst/>
          </a:prstGeom>
          <a:noFill/>
          <a:ln w="19050">
            <a:solidFill>
              <a:srgbClr val="914146"/>
            </a:solidFill>
          </a:ln>
        </p:spPr>
        <p:txBody>
          <a:bodyPr lIns="81628" tIns="40814" rIns="81628" bIns="40814" anchor="ctr"/>
          <a:lstStyle/>
          <a:p>
            <a:pPr algn="ctr" eaLnBrk="1" hangingPunct="1">
              <a:defRPr/>
            </a:pPr>
            <a:r>
              <a:rPr lang="en-US" sz="1400" dirty="0">
                <a:solidFill>
                  <a:srgbClr val="914146"/>
                </a:solidFill>
                <a:latin typeface="+mj-lt"/>
                <a:cs typeface="Arial" pitchFamily="34" charset="0"/>
              </a:rPr>
              <a:t>UTILITE DE L’OUTIL</a:t>
            </a:r>
          </a:p>
          <a:p>
            <a:pPr algn="ctr" eaLnBrk="1" hangingPunct="1">
              <a:defRPr/>
            </a:pPr>
            <a:r>
              <a:rPr lang="en-US" sz="1400" dirty="0">
                <a:solidFill>
                  <a:srgbClr val="914146"/>
                </a:solidFill>
                <a:latin typeface="+mj-lt"/>
                <a:cs typeface="Arial" pitchFamily="34" charset="0"/>
              </a:rPr>
              <a:t>DE GESTION DES TESTS</a:t>
            </a:r>
          </a:p>
        </p:txBody>
      </p:sp>
      <p:sp>
        <p:nvSpPr>
          <p:cNvPr id="16" name="Espace réservé du texte 2"/>
          <p:cNvSpPr txBox="1">
            <a:spLocks/>
          </p:cNvSpPr>
          <p:nvPr/>
        </p:nvSpPr>
        <p:spPr>
          <a:xfrm>
            <a:off x="490979" y="2304893"/>
            <a:ext cx="3616677" cy="22624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algn="r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r>
              <a:rPr lang="en-US" sz="1300" dirty="0" err="1">
                <a:solidFill>
                  <a:srgbClr val="404040"/>
                </a:solidFill>
                <a:latin typeface="+mj-lt"/>
                <a:cs typeface="Arial"/>
              </a:rPr>
              <a:t>Règles</a:t>
            </a:r>
            <a:r>
              <a:rPr lang="en-US" sz="1300" dirty="0">
                <a:solidFill>
                  <a:srgbClr val="404040"/>
                </a:solidFill>
                <a:latin typeface="+mj-lt"/>
                <a:cs typeface="Arial"/>
              </a:rPr>
              <a:t> déjà dans les User Stories</a:t>
            </a:r>
          </a:p>
          <a:p>
            <a:pPr marL="285750" indent="-285750" algn="r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sz="13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algn="r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sz="1300" dirty="0">
              <a:solidFill>
                <a:srgbClr val="404040"/>
              </a:solidFill>
              <a:latin typeface="+mj-lt"/>
              <a:cs typeface="Arial"/>
            </a:endParaRPr>
          </a:p>
          <a:p>
            <a:pPr algn="r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r>
              <a:rPr lang="en-US" sz="1300" dirty="0" err="1">
                <a:solidFill>
                  <a:srgbClr val="404040"/>
                </a:solidFill>
                <a:latin typeface="+mj-lt"/>
                <a:cs typeface="Arial"/>
              </a:rPr>
              <a:t>Livedoc</a:t>
            </a:r>
            <a:r>
              <a:rPr lang="en-US" sz="1300" dirty="0">
                <a:solidFill>
                  <a:srgbClr val="404040"/>
                </a:solidFill>
                <a:latin typeface="+mj-lt"/>
                <a:cs typeface="Arial"/>
              </a:rPr>
              <a:t> déjà </a:t>
            </a:r>
            <a:r>
              <a:rPr lang="en-US" sz="1300" dirty="0" err="1">
                <a:solidFill>
                  <a:srgbClr val="404040"/>
                </a:solidFill>
                <a:latin typeface="+mj-lt"/>
                <a:cs typeface="Arial"/>
              </a:rPr>
              <a:t>générée</a:t>
            </a:r>
            <a:r>
              <a:rPr lang="en-US" sz="1300" dirty="0">
                <a:solidFill>
                  <a:srgbClr val="404040"/>
                </a:solidFill>
                <a:latin typeface="+mj-lt"/>
                <a:cs typeface="Arial"/>
              </a:rPr>
              <a:t> par les </a:t>
            </a:r>
            <a:r>
              <a:rPr lang="en-US" sz="1300" dirty="0" err="1">
                <a:solidFill>
                  <a:srgbClr val="404040"/>
                </a:solidFill>
                <a:latin typeface="+mj-lt"/>
                <a:cs typeface="Arial"/>
              </a:rPr>
              <a:t>devs</a:t>
            </a:r>
            <a:endParaRPr lang="en-US" sz="13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algn="r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sz="13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algn="r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sz="1300" dirty="0">
              <a:solidFill>
                <a:srgbClr val="404040"/>
              </a:solidFill>
              <a:latin typeface="+mj-lt"/>
              <a:cs typeface="Arial"/>
            </a:endParaRPr>
          </a:p>
          <a:p>
            <a:pPr algn="r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r>
              <a:rPr lang="en-US" sz="1300" dirty="0" err="1">
                <a:solidFill>
                  <a:srgbClr val="404040"/>
                </a:solidFill>
                <a:latin typeface="+mj-lt"/>
                <a:cs typeface="Arial"/>
              </a:rPr>
              <a:t>Consommateur</a:t>
            </a:r>
            <a:r>
              <a:rPr lang="en-US" sz="1300" dirty="0">
                <a:solidFill>
                  <a:srgbClr val="404040"/>
                </a:solidFill>
                <a:latin typeface="+mj-lt"/>
                <a:cs typeface="Arial"/>
              </a:rPr>
              <a:t> de temps</a:t>
            </a:r>
          </a:p>
        </p:txBody>
      </p:sp>
      <p:sp>
        <p:nvSpPr>
          <p:cNvPr id="17" name="Espace réservé du texte 2"/>
          <p:cNvSpPr txBox="1">
            <a:spLocks/>
          </p:cNvSpPr>
          <p:nvPr/>
        </p:nvSpPr>
        <p:spPr>
          <a:xfrm>
            <a:off x="5021054" y="2304893"/>
            <a:ext cx="3886319" cy="21199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r>
              <a:rPr lang="en-US" sz="1300" dirty="0">
                <a:solidFill>
                  <a:srgbClr val="404040"/>
                </a:solidFill>
                <a:latin typeface="Source Sans Pro"/>
                <a:cs typeface="Arial"/>
              </a:rPr>
              <a:t>User Stories se </a:t>
            </a:r>
            <a:r>
              <a:rPr lang="en-US" sz="1300" dirty="0" err="1">
                <a:solidFill>
                  <a:srgbClr val="404040"/>
                </a:solidFill>
                <a:latin typeface="Source Sans Pro"/>
                <a:cs typeface="Arial"/>
              </a:rPr>
              <a:t>perdent</a:t>
            </a:r>
            <a:r>
              <a:rPr lang="en-US" sz="1300" dirty="0">
                <a:solidFill>
                  <a:srgbClr val="404040"/>
                </a:solidFill>
                <a:latin typeface="Source Sans Pro"/>
                <a:cs typeface="Arial"/>
              </a:rPr>
              <a:t> </a:t>
            </a:r>
            <a:r>
              <a:rPr lang="en-US" sz="1300" dirty="0" err="1">
                <a:solidFill>
                  <a:srgbClr val="404040"/>
                </a:solidFill>
                <a:latin typeface="Source Sans Pro"/>
                <a:cs typeface="Arial"/>
              </a:rPr>
              <a:t>vite</a:t>
            </a:r>
            <a:endParaRPr lang="en-US" sz="1300" dirty="0">
              <a:solidFill>
                <a:srgbClr val="404040"/>
              </a:solidFill>
              <a:latin typeface="Source Sans Pro"/>
              <a:cs typeface="Arial"/>
            </a:endParaRPr>
          </a:p>
          <a:p>
            <a:pPr marL="285750" lvl="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sz="1300" dirty="0">
              <a:solidFill>
                <a:srgbClr val="404040"/>
              </a:solidFill>
              <a:latin typeface="Source Sans Pro"/>
              <a:cs typeface="Arial"/>
            </a:endParaRPr>
          </a:p>
          <a:p>
            <a:pPr marL="285750" lvl="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sz="1300" dirty="0">
              <a:solidFill>
                <a:srgbClr val="404040"/>
              </a:solidFill>
              <a:latin typeface="Source Sans Pro"/>
              <a:cs typeface="Arial"/>
            </a:endParaRPr>
          </a:p>
          <a:p>
            <a:pPr lvl="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r>
              <a:rPr lang="en-US" sz="1300" dirty="0">
                <a:solidFill>
                  <a:srgbClr val="404040"/>
                </a:solidFill>
                <a:latin typeface="Source Sans Pro"/>
                <a:cs typeface="Arial"/>
              </a:rPr>
              <a:t>Tests des </a:t>
            </a:r>
            <a:r>
              <a:rPr lang="en-US" sz="1300" dirty="0" err="1">
                <a:solidFill>
                  <a:srgbClr val="404040"/>
                </a:solidFill>
                <a:latin typeface="Source Sans Pro"/>
                <a:cs typeface="Arial"/>
              </a:rPr>
              <a:t>devs</a:t>
            </a:r>
            <a:r>
              <a:rPr lang="en-US" sz="1300" dirty="0">
                <a:solidFill>
                  <a:srgbClr val="404040"/>
                </a:solidFill>
                <a:latin typeface="Source Sans Pro"/>
                <a:cs typeface="Arial"/>
              </a:rPr>
              <a:t> != tests des </a:t>
            </a:r>
            <a:r>
              <a:rPr lang="en-US" sz="1300" dirty="0" err="1">
                <a:solidFill>
                  <a:srgbClr val="404040"/>
                </a:solidFill>
                <a:latin typeface="Source Sans Pro"/>
                <a:cs typeface="Arial"/>
              </a:rPr>
              <a:t>testeurs</a:t>
            </a:r>
            <a:endParaRPr lang="en-US" sz="1300" dirty="0">
              <a:solidFill>
                <a:srgbClr val="404040"/>
              </a:solidFill>
              <a:latin typeface="Source Sans Pro"/>
              <a:cs typeface="Arial"/>
            </a:endParaRPr>
          </a:p>
          <a:p>
            <a:pPr marL="285750" lvl="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sz="1300" dirty="0">
              <a:solidFill>
                <a:srgbClr val="404040"/>
              </a:solidFill>
              <a:latin typeface="Source Sans Pro"/>
              <a:cs typeface="Arial"/>
            </a:endParaRPr>
          </a:p>
          <a:p>
            <a:pPr marL="285750" lvl="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sz="1300" dirty="0">
              <a:solidFill>
                <a:srgbClr val="404040"/>
              </a:solidFill>
              <a:latin typeface="Source Sans Pro"/>
              <a:cs typeface="Arial"/>
            </a:endParaRPr>
          </a:p>
          <a:p>
            <a:pPr lvl="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r>
              <a:rPr lang="en-US" sz="1300" dirty="0" err="1">
                <a:solidFill>
                  <a:srgbClr val="404040"/>
                </a:solidFill>
                <a:latin typeface="Source Sans Pro"/>
                <a:cs typeface="Arial"/>
              </a:rPr>
              <a:t>Equilibre</a:t>
            </a:r>
            <a:r>
              <a:rPr lang="en-US" sz="1300" dirty="0">
                <a:solidFill>
                  <a:srgbClr val="404040"/>
                </a:solidFill>
                <a:latin typeface="Source Sans Pro"/>
                <a:cs typeface="Arial"/>
              </a:rPr>
              <a:t> pour </a:t>
            </a:r>
            <a:r>
              <a:rPr lang="en-US" sz="1300" dirty="0" err="1">
                <a:solidFill>
                  <a:srgbClr val="404040"/>
                </a:solidFill>
                <a:latin typeface="Source Sans Pro"/>
                <a:cs typeface="Arial"/>
              </a:rPr>
              <a:t>apporter</a:t>
            </a:r>
            <a:r>
              <a:rPr lang="en-US" sz="1300" dirty="0">
                <a:solidFill>
                  <a:srgbClr val="404040"/>
                </a:solidFill>
                <a:latin typeface="Source Sans Pro"/>
                <a:cs typeface="Arial"/>
              </a:rPr>
              <a:t> de la </a:t>
            </a:r>
            <a:r>
              <a:rPr lang="en-US" sz="1300" dirty="0" err="1">
                <a:solidFill>
                  <a:srgbClr val="404040"/>
                </a:solidFill>
                <a:latin typeface="Source Sans Pro"/>
                <a:cs typeface="Arial"/>
              </a:rPr>
              <a:t>valeur</a:t>
            </a:r>
            <a:r>
              <a:rPr lang="en-US" sz="1300" dirty="0">
                <a:solidFill>
                  <a:srgbClr val="404040"/>
                </a:solidFill>
                <a:latin typeface="Source Sans Pro"/>
                <a:cs typeface="Arial"/>
              </a:rPr>
              <a:t> sans </a:t>
            </a:r>
            <a:r>
              <a:rPr lang="en-US" sz="1300" dirty="0" err="1">
                <a:solidFill>
                  <a:srgbClr val="404040"/>
                </a:solidFill>
                <a:latin typeface="Source Sans Pro"/>
                <a:cs typeface="Arial"/>
              </a:rPr>
              <a:t>freiner</a:t>
            </a:r>
            <a:r>
              <a:rPr lang="en-US" sz="1300" dirty="0">
                <a:solidFill>
                  <a:srgbClr val="404040"/>
                </a:solidFill>
                <a:latin typeface="Source Sans Pro"/>
                <a:cs typeface="Arial"/>
              </a:rPr>
              <a:t> </a:t>
            </a:r>
            <a:r>
              <a:rPr lang="en-US" sz="1300" dirty="0" err="1">
                <a:solidFill>
                  <a:srgbClr val="404040"/>
                </a:solidFill>
                <a:latin typeface="Source Sans Pro"/>
                <a:cs typeface="Arial"/>
              </a:rPr>
              <a:t>l’activité</a:t>
            </a:r>
            <a:endParaRPr lang="en-US" sz="1300" dirty="0">
              <a:solidFill>
                <a:srgbClr val="404040"/>
              </a:solidFill>
              <a:latin typeface="Source Sans Pro"/>
              <a:cs typeface="Arial"/>
            </a:endParaRPr>
          </a:p>
        </p:txBody>
      </p:sp>
      <p:sp>
        <p:nvSpPr>
          <p:cNvPr id="12" name="ZoneTexte 11"/>
          <p:cNvSpPr txBox="1"/>
          <p:nvPr/>
        </p:nvSpPr>
        <p:spPr bwMode="auto">
          <a:xfrm>
            <a:off x="396000" y="1223684"/>
            <a:ext cx="3926618" cy="884529"/>
          </a:xfrm>
          <a:prstGeom prst="rect">
            <a:avLst/>
          </a:prstGeom>
          <a:noFill/>
          <a:ln w="19050">
            <a:solidFill>
              <a:srgbClr val="914146"/>
            </a:solidFill>
          </a:ln>
        </p:spPr>
        <p:txBody>
          <a:bodyPr lIns="81628" tIns="40814" rIns="81628" bIns="40814" anchor="ctr"/>
          <a:lstStyle/>
          <a:p>
            <a:pPr algn="ctr" eaLnBrk="1" hangingPunct="1">
              <a:defRPr/>
            </a:pPr>
            <a:r>
              <a:rPr lang="en-US" sz="1400" dirty="0">
                <a:solidFill>
                  <a:srgbClr val="914146"/>
                </a:solidFill>
                <a:latin typeface="+mj-lt"/>
                <a:cs typeface="Arial" pitchFamily="34" charset="0"/>
              </a:rPr>
              <a:t>INCONVENIENTS A MAINTENIR UNE BIBLIOTHEQUE DE TESTS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DD45457-946B-4474-824A-AB5DDDA8BE4F}"/>
              </a:ext>
            </a:extLst>
          </p:cNvPr>
          <p:cNvSpPr/>
          <p:nvPr/>
        </p:nvSpPr>
        <p:spPr>
          <a:xfrm>
            <a:off x="4292389" y="2397908"/>
            <a:ext cx="559224" cy="45719"/>
          </a:xfrm>
          <a:prstGeom prst="rightArrow">
            <a:avLst/>
          </a:prstGeom>
          <a:solidFill>
            <a:srgbClr val="914146"/>
          </a:solidFill>
          <a:ln>
            <a:solidFill>
              <a:srgbClr val="914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E67BF14-4367-43BB-969A-6504EEFA2B95}"/>
              </a:ext>
            </a:extLst>
          </p:cNvPr>
          <p:cNvSpPr/>
          <p:nvPr/>
        </p:nvSpPr>
        <p:spPr>
          <a:xfrm>
            <a:off x="4292388" y="3107907"/>
            <a:ext cx="559224" cy="45719"/>
          </a:xfrm>
          <a:prstGeom prst="rightArrow">
            <a:avLst/>
          </a:prstGeom>
          <a:solidFill>
            <a:srgbClr val="914146"/>
          </a:solidFill>
          <a:ln>
            <a:solidFill>
              <a:srgbClr val="914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4AEDBFF-650D-45ED-BE44-67E045D8B9BC}"/>
              </a:ext>
            </a:extLst>
          </p:cNvPr>
          <p:cNvSpPr/>
          <p:nvPr/>
        </p:nvSpPr>
        <p:spPr>
          <a:xfrm>
            <a:off x="4284743" y="3817906"/>
            <a:ext cx="559224" cy="45719"/>
          </a:xfrm>
          <a:prstGeom prst="rightArrow">
            <a:avLst/>
          </a:prstGeom>
          <a:solidFill>
            <a:srgbClr val="914146"/>
          </a:solidFill>
          <a:ln>
            <a:solidFill>
              <a:srgbClr val="914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/>
              <a:t>5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CACC47-1A51-42B0-B24F-BA54427BC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045" y="243681"/>
            <a:ext cx="486355" cy="6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48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774217" y="1222335"/>
            <a:ext cx="6327792" cy="1775196"/>
          </a:xfrm>
          <a:prstGeom prst="rect">
            <a:avLst/>
          </a:prstGeom>
          <a:noFill/>
        </p:spPr>
        <p:txBody>
          <a:bodyPr wrap="square" lIns="81628" tIns="40814" rIns="81628" bIns="40814">
            <a:spAutoFit/>
          </a:bodyPr>
          <a:lstStyle/>
          <a:p>
            <a:pPr defTabSz="1438418" eaLnBrk="1" hangingPunct="1">
              <a:spcBef>
                <a:spcPts val="893"/>
              </a:spcBef>
              <a:tabLst>
                <a:tab pos="722752" algn="l"/>
              </a:tabLst>
              <a:defRPr/>
            </a:pPr>
            <a:r>
              <a:rPr lang="en-US" dirty="0">
                <a:solidFill>
                  <a:srgbClr val="00008F"/>
                </a:solidFill>
                <a:latin typeface="+mj-lt"/>
                <a:cs typeface="Arial" pitchFamily="34" charset="0"/>
              </a:rPr>
              <a:t>1.</a:t>
            </a:r>
            <a:r>
              <a:rPr lang="en-US" dirty="0">
                <a:latin typeface="+mj-lt"/>
                <a:cs typeface="Arial" pitchFamily="34" charset="0"/>
              </a:rPr>
              <a:t>	</a:t>
            </a:r>
            <a:r>
              <a:rPr lang="en-US" dirty="0">
                <a:solidFill>
                  <a:srgbClr val="000000"/>
                </a:solidFill>
                <a:latin typeface="+mj-lt"/>
                <a:cs typeface="Arial" pitchFamily="34" charset="0"/>
              </a:rPr>
              <a:t>Rappels sur les tests </a:t>
            </a:r>
            <a:r>
              <a:rPr lang="en-US" dirty="0" err="1">
                <a:solidFill>
                  <a:srgbClr val="000000"/>
                </a:solidFill>
                <a:latin typeface="+mj-lt"/>
                <a:cs typeface="Arial" pitchFamily="34" charset="0"/>
              </a:rPr>
              <a:t>exploratoires</a:t>
            </a:r>
            <a:r>
              <a:rPr lang="en-US" dirty="0">
                <a:solidFill>
                  <a:srgbClr val="000000"/>
                </a:solidFill>
                <a:latin typeface="+mj-lt"/>
                <a:cs typeface="Arial" pitchFamily="34" charset="0"/>
              </a:rPr>
              <a:t>	</a:t>
            </a:r>
          </a:p>
          <a:p>
            <a:pPr defTabSz="1438418" eaLnBrk="1" hangingPunct="1">
              <a:spcBef>
                <a:spcPts val="893"/>
              </a:spcBef>
              <a:tabLst>
                <a:tab pos="722752" algn="l"/>
              </a:tabLst>
              <a:defRPr/>
            </a:pPr>
            <a:r>
              <a:rPr lang="en-US" dirty="0">
                <a:solidFill>
                  <a:srgbClr val="00008F"/>
                </a:solidFill>
                <a:latin typeface="+mj-lt"/>
                <a:cs typeface="Arial" pitchFamily="34" charset="0"/>
              </a:rPr>
              <a:t>2.</a:t>
            </a:r>
            <a:r>
              <a:rPr lang="en-US" dirty="0">
                <a:latin typeface="+mj-lt"/>
                <a:cs typeface="Arial" pitchFamily="34" charset="0"/>
              </a:rPr>
              <a:t>	</a:t>
            </a:r>
            <a:r>
              <a:rPr lang="en-US" dirty="0" err="1">
                <a:solidFill>
                  <a:srgbClr val="000000"/>
                </a:solidFill>
                <a:latin typeface="+mj-lt"/>
                <a:cs typeface="Arial" pitchFamily="34" charset="0"/>
              </a:rPr>
              <a:t>Contexte</a:t>
            </a:r>
            <a:r>
              <a:rPr lang="en-US" dirty="0">
                <a:solidFill>
                  <a:srgbClr val="000000"/>
                </a:solidFill>
                <a:latin typeface="+mj-lt"/>
                <a:cs typeface="Arial" pitchFamily="34" charset="0"/>
              </a:rPr>
              <a:t>		</a:t>
            </a:r>
          </a:p>
          <a:p>
            <a:pPr defTabSz="1438418" eaLnBrk="1" hangingPunct="1">
              <a:spcBef>
                <a:spcPts val="893"/>
              </a:spcBef>
              <a:tabLst>
                <a:tab pos="722752" algn="l"/>
              </a:tabLst>
              <a:defRPr/>
            </a:pPr>
            <a:r>
              <a:rPr lang="en-US" dirty="0">
                <a:solidFill>
                  <a:srgbClr val="00008F"/>
                </a:solidFill>
                <a:latin typeface="+mj-lt"/>
                <a:cs typeface="Arial" pitchFamily="34" charset="0"/>
              </a:rPr>
              <a:t>3.</a:t>
            </a:r>
            <a:r>
              <a:rPr lang="en-US" dirty="0">
                <a:latin typeface="+mj-lt"/>
                <a:cs typeface="Arial" pitchFamily="34" charset="0"/>
              </a:rPr>
              <a:t>	Mise </a:t>
            </a:r>
            <a:r>
              <a:rPr lang="en-US" dirty="0" err="1">
                <a:latin typeface="+mj-lt"/>
                <a:cs typeface="Arial" pitchFamily="34" charset="0"/>
              </a:rPr>
              <a:t>en</a:t>
            </a:r>
            <a:r>
              <a:rPr lang="en-US" dirty="0">
                <a:latin typeface="+mj-lt"/>
                <a:cs typeface="Arial" pitchFamily="34" charset="0"/>
              </a:rPr>
              <a:t> pratique des tests </a:t>
            </a:r>
            <a:r>
              <a:rPr lang="en-US" dirty="0" err="1">
                <a:latin typeface="+mj-lt"/>
                <a:cs typeface="Arial" pitchFamily="34" charset="0"/>
              </a:rPr>
              <a:t>exploratoires</a:t>
            </a:r>
            <a:endParaRPr lang="en-US" dirty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defTabSz="1438418" eaLnBrk="1" hangingPunct="1">
              <a:spcBef>
                <a:spcPts val="893"/>
              </a:spcBef>
              <a:tabLst>
                <a:tab pos="722752" algn="l"/>
              </a:tabLst>
              <a:defRPr/>
            </a:pPr>
            <a:r>
              <a:rPr lang="en-US" dirty="0">
                <a:solidFill>
                  <a:srgbClr val="00008F"/>
                </a:solidFill>
                <a:latin typeface="+mj-lt"/>
                <a:cs typeface="Arial" pitchFamily="34" charset="0"/>
              </a:rPr>
              <a:t>4.</a:t>
            </a:r>
            <a:r>
              <a:rPr lang="en-US" dirty="0">
                <a:latin typeface="+mj-lt"/>
                <a:cs typeface="Arial" pitchFamily="34" charset="0"/>
              </a:rPr>
              <a:t>	</a:t>
            </a:r>
            <a:r>
              <a:rPr lang="en-US" dirty="0" err="1">
                <a:solidFill>
                  <a:srgbClr val="000000"/>
                </a:solidFill>
                <a:latin typeface="+mj-lt"/>
                <a:cs typeface="Arial" pitchFamily="34" charset="0"/>
              </a:rPr>
              <a:t>Vers</a:t>
            </a:r>
            <a:r>
              <a:rPr lang="en-US" dirty="0">
                <a:solidFill>
                  <a:srgbClr val="000000"/>
                </a:solidFill>
                <a:latin typeface="+mj-lt"/>
                <a:cs typeface="Arial" pitchFamily="34" charset="0"/>
              </a:rPr>
              <a:t> le “No Test Case” ?		</a:t>
            </a:r>
          </a:p>
          <a:p>
            <a:pPr defTabSz="1438418" eaLnBrk="1" hangingPunct="1">
              <a:spcBef>
                <a:spcPts val="893"/>
              </a:spcBef>
              <a:tabLst>
                <a:tab pos="722752" algn="l"/>
              </a:tabLst>
              <a:defRPr/>
            </a:pPr>
            <a:r>
              <a:rPr lang="en-US" dirty="0">
                <a:solidFill>
                  <a:srgbClr val="00008F"/>
                </a:solidFill>
                <a:latin typeface="+mj-lt"/>
                <a:cs typeface="Arial" pitchFamily="34" charset="0"/>
              </a:rPr>
              <a:t>5.</a:t>
            </a:r>
            <a:r>
              <a:rPr lang="en-US" dirty="0">
                <a:latin typeface="+mj-lt"/>
                <a:cs typeface="Arial" pitchFamily="34" charset="0"/>
              </a:rPr>
              <a:t>	</a:t>
            </a:r>
            <a:r>
              <a:rPr lang="en-US" dirty="0">
                <a:solidFill>
                  <a:srgbClr val="000000"/>
                </a:solidFill>
                <a:latin typeface="+mj-lt"/>
                <a:cs typeface="Arial" pitchFamily="34" charset="0"/>
              </a:rPr>
              <a:t>Conclusion			</a:t>
            </a: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Sommaire</a:t>
            </a:r>
            <a:endParaRPr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| REX : La place des tests </a:t>
            </a:r>
            <a:r>
              <a:rPr lang="en-US" err="1"/>
              <a:t>exploratoires</a:t>
            </a:r>
            <a:r>
              <a:rPr lang="en-US"/>
              <a:t> dans mon </a:t>
            </a:r>
            <a:r>
              <a:rPr lang="en-US" err="1"/>
              <a:t>quotidien</a:t>
            </a:r>
            <a:r>
              <a:rPr lang="en-US"/>
              <a:t> | 24 </a:t>
            </a:r>
            <a:r>
              <a:rPr lang="en-US" err="1"/>
              <a:t>novembre</a:t>
            </a:r>
            <a:r>
              <a:rPr lang="en-US"/>
              <a:t> 2021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1"/>
          </p:nvPr>
        </p:nvSpPr>
        <p:spPr>
          <a:xfrm>
            <a:off x="0" y="1597407"/>
            <a:ext cx="9144000" cy="1270000"/>
          </a:xfrm>
          <a:prstGeom prst="rect">
            <a:avLst/>
          </a:prstGeom>
        </p:spPr>
        <p:txBody>
          <a:bodyPr/>
          <a:lstStyle/>
          <a:p>
            <a:r>
              <a:rPr lang="en-US" sz="4000" dirty="0"/>
              <a:t>Questions, </a:t>
            </a:r>
            <a:r>
              <a:rPr lang="en-US" sz="4000" dirty="0" err="1"/>
              <a:t>échanges</a:t>
            </a:r>
            <a:r>
              <a:rPr lang="en-US" sz="4000" dirty="0"/>
              <a:t> de pratiques, </a:t>
            </a:r>
            <a:r>
              <a:rPr lang="en-US" sz="4000" dirty="0" err="1"/>
              <a:t>débats</a:t>
            </a:r>
            <a:r>
              <a:rPr lang="en-US" sz="4000" dirty="0"/>
              <a:t>…</a:t>
            </a:r>
          </a:p>
        </p:txBody>
      </p:sp>
      <p:pic>
        <p:nvPicPr>
          <p:cNvPr id="2050" name="Picture 2" descr="beer gifs critters - 8556110336">
            <a:extLst>
              <a:ext uri="{FF2B5EF4-FFF2-40B4-BE49-F238E27FC236}">
                <a16:creationId xmlns:a16="http://schemas.microsoft.com/office/drawing/2014/main" id="{BEE1F98A-54A3-49DD-804C-6291C4B533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187" y="3180154"/>
            <a:ext cx="2803626" cy="157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DB074F-149A-4BDA-8E39-1B9DD2798B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69" y="169068"/>
            <a:ext cx="896261" cy="111559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7200" dirty="0"/>
              <a:t>Merci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E77126-807C-47ED-84A6-80C5655239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045" y="243681"/>
            <a:ext cx="486355" cy="6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55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Annexes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99F944-BB7D-456A-89B3-7651617F7B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045" y="243681"/>
            <a:ext cx="486355" cy="6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20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Quelques</a:t>
            </a:r>
            <a:r>
              <a:rPr lang="en-US"/>
              <a:t> sources</a:t>
            </a:r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254318" y="1214507"/>
            <a:ext cx="8710295" cy="33528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solidFill>
                  <a:srgbClr val="404040"/>
                </a:solidFill>
                <a:latin typeface="+mj-lt"/>
                <a:cs typeface="Arial"/>
                <a:hlinkClick r:id="rId4"/>
              </a:rPr>
              <a:t>Exploring exploratory testing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– Julien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Desmulier</a:t>
            </a:r>
            <a:br>
              <a:rPr lang="en-US" dirty="0">
                <a:solidFill>
                  <a:srgbClr val="404040"/>
                </a:solidFill>
                <a:latin typeface="+mj-lt"/>
                <a:cs typeface="Arial"/>
              </a:rPr>
            </a:b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Paris Test Conf 2020 (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présentation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en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français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)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Lien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vers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le 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  <a:hlinkClick r:id="rId4"/>
              </a:rPr>
              <a:t>replay video</a:t>
            </a: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Lien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vers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le 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de </a:t>
            </a:r>
            <a:r>
              <a:rPr lang="en-US" sz="1400" dirty="0" err="1">
                <a:solidFill>
                  <a:schemeClr val="tx2"/>
                </a:solidFill>
                <a:latin typeface="+mj-lt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présentation</a:t>
            </a:r>
            <a:endParaRPr lang="en-US" sz="1400" dirty="0">
              <a:solidFill>
                <a:schemeClr val="tx2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solidFill>
                  <a:srgbClr val="404040"/>
                </a:solidFill>
                <a:latin typeface="+mj-lt"/>
                <a:cs typeface="Arial"/>
                <a:hlinkClick r:id="rId6"/>
              </a:rPr>
              <a:t>Quoi de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  <a:hlinkClick r:id="rId6"/>
              </a:rPr>
              <a:t>neuf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  <a:hlinkClick r:id="rId6"/>
              </a:rPr>
              <a:t> du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  <a:hlinkClick r:id="rId6"/>
              </a:rPr>
              <a:t>côté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  <a:hlinkClick r:id="rId6"/>
              </a:rPr>
              <a:t> des tests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  <a:hlinkClick r:id="rId6"/>
              </a:rPr>
              <a:t>exploratoires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  <a:hlinkClick r:id="rId6"/>
              </a:rPr>
              <a:t> ? 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– Frederic Assante Di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Capillo</a:t>
            </a:r>
            <a:br>
              <a:rPr lang="en-US" dirty="0">
                <a:solidFill>
                  <a:srgbClr val="404040"/>
                </a:solidFill>
                <a:latin typeface="+mj-lt"/>
                <a:cs typeface="Arial"/>
              </a:rPr>
            </a:b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Soirée du Test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Logiciel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Sophia 2018</a:t>
            </a:r>
            <a:endParaRPr lang="en-US" sz="12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sz="12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sz="12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solidFill>
                  <a:srgbClr val="404040"/>
                </a:solidFill>
                <a:latin typeface="+mj-lt"/>
                <a:cs typeface="Arial"/>
                <a:hlinkClick r:id="rId7"/>
              </a:rPr>
              <a:t>Exploratory Testing Foundations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–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Maaret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Pyhäjärvi</a:t>
            </a:r>
            <a:b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</a:b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Cours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en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anglais</a:t>
            </a:r>
            <a:endParaRPr lang="en-US" sz="1400" i="1" dirty="0">
              <a:solidFill>
                <a:srgbClr val="404040"/>
              </a:solidFill>
              <a:latin typeface="+mj-lt"/>
              <a:cs typeface="Arial"/>
            </a:endParaRPr>
          </a:p>
        </p:txBody>
      </p:sp>
      <p:sp>
        <p:nvSpPr>
          <p:cNvPr id="15" name="Espace réservé du pied de page 5"/>
          <p:cNvSpPr>
            <a:spLocks noGrp="1"/>
          </p:cNvSpPr>
          <p:nvPr>
            <p:ph type="ftr" sz="quarter" idx="13"/>
          </p:nvPr>
        </p:nvSpPr>
        <p:spPr>
          <a:xfrm>
            <a:off x="3326957" y="4906460"/>
            <a:ext cx="2474912" cy="175022"/>
          </a:xfrm>
        </p:spPr>
        <p:txBody>
          <a:bodyPr/>
          <a:lstStyle/>
          <a:p>
            <a:r>
              <a:rPr lang="fr-FR"/>
              <a:t>CONFIDENTIALITY LEVEL</a:t>
            </a:r>
          </a:p>
        </p:txBody>
      </p:sp>
    </p:spTree>
    <p:extLst>
      <p:ext uri="{BB962C8B-B14F-4D97-AF65-F5344CB8AC3E}">
        <p14:creationId xmlns:p14="http://schemas.microsoft.com/office/powerpoint/2010/main" val="272159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Quelques</a:t>
            </a:r>
            <a:r>
              <a:rPr lang="en-US"/>
              <a:t> sources</a:t>
            </a:r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254318" y="1214507"/>
            <a:ext cx="8710295" cy="33528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solidFill>
                  <a:srgbClr val="404040"/>
                </a:solidFill>
                <a:latin typeface="+mj-lt"/>
                <a:cs typeface="Arial"/>
                <a:hlinkClick r:id="rId4"/>
              </a:rPr>
              <a:t>Testing from a holistic point of view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– Janet Gregory</a:t>
            </a:r>
            <a:br>
              <a:rPr lang="en-US" dirty="0">
                <a:solidFill>
                  <a:srgbClr val="404040"/>
                </a:solidFill>
                <a:latin typeface="+mj-lt"/>
                <a:cs typeface="Arial"/>
              </a:rPr>
            </a:b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DragonFire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Inc.</a:t>
            </a:r>
            <a:endParaRPr lang="en-US" sz="1100" dirty="0">
              <a:solidFill>
                <a:srgbClr val="404040"/>
              </a:solidFill>
              <a:latin typeface="+mj-lt"/>
              <a:cs typeface="Arial"/>
            </a:endParaRPr>
          </a:p>
          <a:p>
            <a:pPr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fr-FR" dirty="0">
                <a:latin typeface="+mj-lt"/>
                <a:hlinkClick r:id="rId5"/>
              </a:rPr>
              <a:t>La mort des cas de test en agilité : mythe ou réalité ? 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– Benjamin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Butel</a:t>
            </a:r>
            <a:b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</a:b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GASQ Insights </a:t>
            </a:r>
            <a:r>
              <a:rPr lang="en-US" sz="1400" dirty="0" err="1">
                <a:solidFill>
                  <a:srgbClr val="404040"/>
                </a:solidFill>
                <a:latin typeface="+mj-lt"/>
                <a:cs typeface="Arial"/>
              </a:rPr>
              <a:t>septembre</a:t>
            </a: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 2021</a:t>
            </a: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sz="1400" i="1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sz="1400" i="1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latin typeface="+mj-lt"/>
                <a:hlinkClick r:id="rId6"/>
              </a:rPr>
              <a:t>The dynamics of quadrants models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–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Maaret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Pyhäjärvi</a:t>
            </a:r>
            <a:br>
              <a:rPr lang="en-US" sz="1200" dirty="0">
                <a:solidFill>
                  <a:srgbClr val="404040"/>
                </a:solidFill>
                <a:latin typeface="+mj-lt"/>
                <a:cs typeface="Arial"/>
              </a:rPr>
            </a:br>
            <a:r>
              <a:rPr lang="en-US" sz="1400" dirty="0">
                <a:solidFill>
                  <a:srgbClr val="404040"/>
                </a:solidFill>
                <a:latin typeface="+mj-lt"/>
                <a:cs typeface="Arial"/>
              </a:rPr>
              <a:t>A Seasoned Tester’s Crystal Ball</a:t>
            </a:r>
            <a:endParaRPr lang="en-US" sz="1400" dirty="0">
              <a:solidFill>
                <a:srgbClr val="404040"/>
              </a:solidFill>
              <a:cs typeface="Arial"/>
            </a:endParaRPr>
          </a:p>
        </p:txBody>
      </p:sp>
      <p:sp>
        <p:nvSpPr>
          <p:cNvPr id="15" name="Espace réservé du pied de page 5"/>
          <p:cNvSpPr>
            <a:spLocks noGrp="1"/>
          </p:cNvSpPr>
          <p:nvPr>
            <p:ph type="ftr" sz="quarter" idx="13"/>
          </p:nvPr>
        </p:nvSpPr>
        <p:spPr>
          <a:xfrm>
            <a:off x="3326957" y="4906460"/>
            <a:ext cx="2474912" cy="175022"/>
          </a:xfrm>
        </p:spPr>
        <p:txBody>
          <a:bodyPr/>
          <a:lstStyle/>
          <a:p>
            <a:r>
              <a:rPr lang="fr-FR"/>
              <a:t>CONFIDENTIALITY LEVEL</a:t>
            </a:r>
          </a:p>
        </p:txBody>
      </p:sp>
    </p:spTree>
    <p:extLst>
      <p:ext uri="{BB962C8B-B14F-4D97-AF65-F5344CB8AC3E}">
        <p14:creationId xmlns:p14="http://schemas.microsoft.com/office/powerpoint/2010/main" val="4013078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4A6F445A-BA19-4C4C-AB38-074995DCDE9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260569"/>
            <a:ext cx="9144000" cy="621506"/>
          </a:xfrm>
        </p:spPr>
        <p:txBody>
          <a:bodyPr/>
          <a:lstStyle/>
          <a:p>
            <a:r>
              <a:rPr lang="en-US" dirty="0"/>
              <a:t>Rappels sur les tests </a:t>
            </a:r>
            <a:r>
              <a:rPr lang="en-US" dirty="0" err="1"/>
              <a:t>exploratoires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E8FC3D-CC26-4DAC-9C72-2804F5208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045" y="243681"/>
            <a:ext cx="486355" cy="6053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303F0633-E0D3-4DA4-A63D-914DB17FE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965" y="909756"/>
            <a:ext cx="7126069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1" hangingPunct="1">
              <a:tabLst>
                <a:tab pos="323113" algn="l"/>
                <a:tab pos="639139" algn="l"/>
                <a:tab pos="963670" algn="l"/>
                <a:tab pos="1279696" algn="l"/>
                <a:tab pos="1602809" algn="l"/>
                <a:tab pos="1918836" algn="l"/>
              </a:tabLst>
            </a:pPr>
            <a:r>
              <a:rPr lang="en-US" sz="3600" dirty="0">
                <a:solidFill>
                  <a:schemeClr val="bg1"/>
                </a:solidFill>
                <a:latin typeface="+mj-lt"/>
                <a:cs typeface="Arial" pitchFamily="34" charset="0"/>
              </a:rPr>
              <a:t>						      “Le test </a:t>
            </a:r>
            <a:r>
              <a:rPr lang="en-US" sz="36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exploratoire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est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Arial" pitchFamily="34" charset="0"/>
              </a:rPr>
              <a:t> 						</a:t>
            </a:r>
            <a:r>
              <a:rPr lang="en-US" sz="36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une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approche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Arial" pitchFamily="34" charset="0"/>
              </a:rPr>
              <a:t> qui </a:t>
            </a:r>
            <a:r>
              <a:rPr lang="en-US" sz="36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consiste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Arial" pitchFamily="34" charset="0"/>
              </a:rPr>
              <a:t> 					à </a:t>
            </a:r>
            <a:r>
              <a:rPr lang="en-US" sz="36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réaliser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simultanément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Arial" pitchFamily="34" charset="0"/>
              </a:rPr>
              <a:t> la 				</a:t>
            </a:r>
            <a:r>
              <a:rPr lang="en-US" sz="36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découverte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Arial" pitchFamily="34" charset="0"/>
              </a:rPr>
              <a:t> du </a:t>
            </a:r>
            <a:r>
              <a:rPr lang="en-US" sz="36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produit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Arial" pitchFamily="34" charset="0"/>
              </a:rPr>
              <a:t>, la 				conception des </a:t>
            </a:r>
            <a:r>
              <a:rPr lang="en-US" sz="36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scénarios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Arial" pitchFamily="34" charset="0"/>
              </a:rPr>
              <a:t>, et 			</a:t>
            </a:r>
            <a:r>
              <a:rPr lang="en-US" sz="36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l’exécution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Arial" pitchFamily="34" charset="0"/>
              </a:rPr>
              <a:t> des tests.”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E616F4-C4CC-4B43-8FE3-E0B2358435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045" y="243681"/>
            <a:ext cx="486355" cy="6053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Sortir des f</a:t>
            </a:r>
            <a:r>
              <a:rPr lang="en-US" dirty="0" err="1"/>
              <a:t>ausses</a:t>
            </a:r>
            <a:r>
              <a:rPr lang="en-US" dirty="0"/>
              <a:t> </a:t>
            </a:r>
            <a:r>
              <a:rPr lang="en-US" dirty="0" err="1"/>
              <a:t>idées</a:t>
            </a:r>
            <a:r>
              <a:rPr lang="en-US" dirty="0"/>
              <a:t> sur les test </a:t>
            </a:r>
            <a:r>
              <a:rPr lang="en-US" dirty="0" err="1"/>
              <a:t>exploratoire</a:t>
            </a:r>
            <a:endParaRPr lang="en-US" dirty="0"/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254318" y="1214507"/>
            <a:ext cx="8710295" cy="33528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Ce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n’est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pas du monkey testing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ni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du test “ad hoc”</a:t>
            </a:r>
          </a:p>
          <a:p>
            <a:pPr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Ce ne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sont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pas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uniquement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les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cas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nominaux</a:t>
            </a: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Les sessions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exploratoires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ne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sont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pas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uniquement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en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fin de validation “pour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compléter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”</a:t>
            </a:r>
          </a:p>
          <a:p>
            <a:pPr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b="1" dirty="0">
                <a:solidFill>
                  <a:srgbClr val="404040"/>
                </a:solidFill>
                <a:latin typeface="+mj-lt"/>
                <a:cs typeface="Arial"/>
              </a:rPr>
              <a:t>Le test </a:t>
            </a:r>
            <a:r>
              <a:rPr lang="en-US" b="1" dirty="0" err="1">
                <a:solidFill>
                  <a:srgbClr val="404040"/>
                </a:solidFill>
                <a:latin typeface="+mj-lt"/>
                <a:cs typeface="Arial"/>
              </a:rPr>
              <a:t>exploratoire</a:t>
            </a:r>
            <a:r>
              <a:rPr lang="en-US" b="1" dirty="0">
                <a:solidFill>
                  <a:srgbClr val="404040"/>
                </a:solidFill>
                <a:latin typeface="+mj-lt"/>
                <a:cs typeface="Arial"/>
              </a:rPr>
              <a:t>, </a:t>
            </a:r>
            <a:r>
              <a:rPr lang="en-US" b="1" dirty="0" err="1">
                <a:solidFill>
                  <a:srgbClr val="404040"/>
                </a:solidFill>
                <a:latin typeface="+mj-lt"/>
                <a:cs typeface="Arial"/>
              </a:rPr>
              <a:t>c’est</a:t>
            </a:r>
            <a:r>
              <a:rPr lang="en-US" b="1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b="1" dirty="0" err="1">
                <a:solidFill>
                  <a:srgbClr val="404040"/>
                </a:solidFill>
                <a:latin typeface="+mj-lt"/>
                <a:cs typeface="Arial"/>
              </a:rPr>
              <a:t>une</a:t>
            </a:r>
            <a:r>
              <a:rPr lang="en-US" b="1" dirty="0">
                <a:solidFill>
                  <a:srgbClr val="404040"/>
                </a:solidFill>
                <a:latin typeface="+mj-lt"/>
                <a:cs typeface="Arial"/>
              </a:rPr>
              <a:t> </a:t>
            </a:r>
            <a:r>
              <a:rPr lang="en-US" b="1" dirty="0" err="1">
                <a:solidFill>
                  <a:srgbClr val="404040"/>
                </a:solidFill>
                <a:latin typeface="+mj-lt"/>
                <a:cs typeface="Arial"/>
              </a:rPr>
              <a:t>façon</a:t>
            </a:r>
            <a:r>
              <a:rPr lang="en-US" b="1" dirty="0">
                <a:solidFill>
                  <a:srgbClr val="404040"/>
                </a:solidFill>
                <a:latin typeface="+mj-lt"/>
                <a:cs typeface="Arial"/>
              </a:rPr>
              <a:t> de tester.</a:t>
            </a: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663232" lvl="1" indent="-255089" defTabSz="408143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914146"/>
              </a:buClr>
              <a:buSzPct val="100000"/>
              <a:buFont typeface="Wingdings" pitchFamily="2" charset="2"/>
              <a:buChar char="à"/>
              <a:defRPr/>
            </a:pPr>
            <a:endParaRPr lang="en-US" sz="1400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0432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ppy Hour Drinking GIF by Jess">
            <a:extLst>
              <a:ext uri="{FF2B5EF4-FFF2-40B4-BE49-F238E27FC236}">
                <a16:creationId xmlns:a16="http://schemas.microsoft.com/office/drawing/2014/main" id="{B71D3A93-B1F4-4F4D-9BE5-3A0276D1EB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1769269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56362BE-0FDB-4FE3-ABD0-F81645392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69" y="326231"/>
            <a:ext cx="896261" cy="111559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9E86741-E0F1-4E09-8A7E-BAD8E3F198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260569"/>
            <a:ext cx="9144000" cy="621506"/>
          </a:xfrm>
        </p:spPr>
        <p:txBody>
          <a:bodyPr/>
          <a:lstStyle/>
          <a:p>
            <a:r>
              <a:rPr lang="en-US" dirty="0" err="1"/>
              <a:t>Contexte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04F1A6C-F34D-4C20-84E4-F3958807B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045" y="243681"/>
            <a:ext cx="486355" cy="6053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Pratiques legacy</a:t>
            </a:r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254318" y="1214507"/>
            <a:ext cx="8710295" cy="33528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Manque de documentation</a:t>
            </a:r>
          </a:p>
          <a:p>
            <a:pPr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Centaines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de tests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scriptés</a:t>
            </a: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Beaucoup de temps de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préparation</a:t>
            </a:r>
            <a:r>
              <a:rPr lang="en-US" dirty="0">
                <a:solidFill>
                  <a:srgbClr val="404040"/>
                </a:solidFill>
                <a:latin typeface="+mj-lt"/>
                <a:cs typeface="Arial"/>
              </a:rPr>
              <a:t> de la phase de </a:t>
            </a:r>
            <a:r>
              <a:rPr lang="en-US" dirty="0" err="1">
                <a:solidFill>
                  <a:srgbClr val="404040"/>
                </a:solidFill>
                <a:latin typeface="+mj-lt"/>
                <a:cs typeface="Arial"/>
              </a:rPr>
              <a:t>Recette</a:t>
            </a: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  <a:p>
            <a:pPr marL="285750" indent="-285750" defTabSz="408143" eaLnBrk="1" fontAlgn="auto" hangingPunct="1">
              <a:spcBef>
                <a:spcPct val="20000"/>
              </a:spcBef>
              <a:spcAft>
                <a:spcPts val="0"/>
              </a:spcAft>
              <a:buSzPct val="120000"/>
              <a:buBlip>
                <a:blip r:embed="rId3"/>
              </a:buBlip>
              <a:defRPr/>
            </a:pPr>
            <a:endParaRPr lang="en-US" dirty="0">
              <a:solidFill>
                <a:srgbClr val="404040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113453"/>
      </p:ext>
    </p:extLst>
  </p:cSld>
  <p:clrMapOvr>
    <a:masterClrMapping/>
  </p:clrMapOvr>
</p:sld>
</file>

<file path=ppt/theme/theme1.xml><?xml version="1.0" encoding="utf-8"?>
<a:theme xmlns:a="http://schemas.openxmlformats.org/drawingml/2006/main" name="Axa">
  <a:themeElements>
    <a:clrScheme name="AXA Charte PPT">
      <a:dk1>
        <a:sysClr val="windowText" lastClr="000000"/>
      </a:dk1>
      <a:lt1>
        <a:sysClr val="window" lastClr="FFFFFF"/>
      </a:lt1>
      <a:dk2>
        <a:srgbClr val="00008F"/>
      </a:dk2>
      <a:lt2>
        <a:srgbClr val="FCD385"/>
      </a:lt2>
      <a:accent1>
        <a:srgbClr val="027180"/>
      </a:accent1>
      <a:accent2>
        <a:srgbClr val="E196AA"/>
      </a:accent2>
      <a:accent3>
        <a:srgbClr val="00AEC6"/>
      </a:accent3>
      <a:accent4>
        <a:srgbClr val="914146"/>
      </a:accent4>
      <a:accent5>
        <a:srgbClr val="343C3D"/>
      </a:accent5>
      <a:accent6>
        <a:srgbClr val="B5D0EE"/>
      </a:accent6>
      <a:hlink>
        <a:srgbClr val="00008F"/>
      </a:hlink>
      <a:folHlink>
        <a:srgbClr val="BFBFBF"/>
      </a:folHlink>
    </a:clrScheme>
    <a:fontScheme name="charte PPT Axa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none" lIns="0" tIns="0" rIns="0" bIns="0" rtlCol="0" anchor="b">
        <a:spAutoFit/>
      </a:bodyPr>
      <a:lstStyle>
        <a:defPPr eaLnBrk="1" hangingPunct="1">
          <a:defRPr sz="1600" dirty="0" err="1" smtClean="0">
            <a:solidFill>
              <a:srgbClr val="404040"/>
            </a:solidFill>
            <a:latin typeface="+mj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2EECBCD87F6F4BB40E0B33357BA3B4" ma:contentTypeVersion="11" ma:contentTypeDescription="Crée un document." ma:contentTypeScope="" ma:versionID="664e58a967be8be0c0e41e5de42d9203">
  <xsd:schema xmlns:xsd="http://www.w3.org/2001/XMLSchema" xmlns:xs="http://www.w3.org/2001/XMLSchema" xmlns:p="http://schemas.microsoft.com/office/2006/metadata/properties" xmlns:ns2="32344470-8efd-4c7e-bbcf-861da9625ca7" xmlns:ns3="1373d112-da06-45a7-a4a5-515e3e61502b" targetNamespace="http://schemas.microsoft.com/office/2006/metadata/properties" ma:root="true" ma:fieldsID="ed265c47773bfef37fec8d30842c5df2" ns2:_="" ns3:_="">
    <xsd:import namespace="32344470-8efd-4c7e-bbcf-861da9625ca7"/>
    <xsd:import namespace="1373d112-da06-45a7-a4a5-515e3e6150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344470-8efd-4c7e-bbcf-861da9625c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73d112-da06-45a7-a4a5-515e3e61502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06926A-1A3C-4921-BA25-2C65123BB5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C8FE9C-CAF5-4A7D-B4FE-279C8D5746E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054E245-6EE8-4293-B729-73A49D78D1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344470-8efd-4c7e-bbcf-861da9625ca7"/>
    <ds:schemaRef ds:uri="1373d112-da06-45a7-a4a5-515e3e6150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</TotalTime>
  <Words>1793</Words>
  <Application>Microsoft Office PowerPoint</Application>
  <PresentationFormat>Affichage à l'écran (16:9)</PresentationFormat>
  <Paragraphs>473</Paragraphs>
  <Slides>34</Slides>
  <Notes>24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0" baseType="lpstr">
      <vt:lpstr>Arial</vt:lpstr>
      <vt:lpstr>Calibri</vt:lpstr>
      <vt:lpstr>Open Sans</vt:lpstr>
      <vt:lpstr>Source Sans Pro</vt:lpstr>
      <vt:lpstr>Wingdings</vt:lpstr>
      <vt:lpstr>Axa</vt:lpstr>
      <vt:lpstr>REX : La place des     tests exploratoires dans mon quotidien</vt:lpstr>
      <vt:lpstr>Présentation PowerPoint</vt:lpstr>
      <vt:lpstr>Sommaire</vt:lpstr>
      <vt:lpstr>Présentation PowerPoint</vt:lpstr>
      <vt:lpstr>Présentation PowerPoint</vt:lpstr>
      <vt:lpstr>Sortir des fausses idées sur les test exploratoire</vt:lpstr>
      <vt:lpstr>Présentation PowerPoint</vt:lpstr>
      <vt:lpstr>Présentation PowerPoint</vt:lpstr>
      <vt:lpstr>Pratiques legacy</vt:lpstr>
      <vt:lpstr>Mise en place d’un terrain favorable au test exploratoire</vt:lpstr>
      <vt:lpstr>Quand testons-nous ?</vt:lpstr>
      <vt:lpstr>Présentation PowerPoint</vt:lpstr>
      <vt:lpstr>Présentation PowerPoint</vt:lpstr>
      <vt:lpstr>Exploration lors de la maturation du backlog</vt:lpstr>
      <vt:lpstr>Phase de spécification des nouvelles fonctionnalités</vt:lpstr>
      <vt:lpstr>Bibliothèque de règles</vt:lpstr>
      <vt:lpstr>Bibliothèque de règles</vt:lpstr>
      <vt:lpstr>Présentation PowerPoint</vt:lpstr>
      <vt:lpstr>Tests exploratoires lors de la mise en place des tests automatisés</vt:lpstr>
      <vt:lpstr>Sessions de tests exploratoires</vt:lpstr>
      <vt:lpstr>Tests d’intégration</vt:lpstr>
      <vt:lpstr>Campagne de Recette</vt:lpstr>
      <vt:lpstr>Utilisation de Xray lors des tests exploratoires</vt:lpstr>
      <vt:lpstr>Présentation PowerPoint</vt:lpstr>
      <vt:lpstr>Quand testons-nous ?</vt:lpstr>
      <vt:lpstr>Comparaison avec les tests scriptés</vt:lpstr>
      <vt:lpstr>Présentation PowerPoint</vt:lpstr>
      <vt:lpstr>Vers le “No Test Case” ?</vt:lpstr>
      <vt:lpstr>Présentation PowerPoint</vt:lpstr>
      <vt:lpstr>Présentation PowerPoint</vt:lpstr>
      <vt:lpstr>Présentation PowerPoint</vt:lpstr>
      <vt:lpstr>Présentation PowerPoint</vt:lpstr>
      <vt:lpstr>Quelques sources</vt:lpstr>
      <vt:lpstr>Quelques 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AXA_charte-PPT</dc:title>
  <dc:creator>cbi</dc:creator>
  <cp:lastModifiedBy>MARTIN Aurelie</cp:lastModifiedBy>
  <cp:revision>339</cp:revision>
  <cp:lastPrinted>2017-05-30T12:53:36Z</cp:lastPrinted>
  <dcterms:created xsi:type="dcterms:W3CDTF">2017-04-27T07:38:04Z</dcterms:created>
  <dcterms:modified xsi:type="dcterms:W3CDTF">2021-11-22T10:50:10Z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0x010100742EECBCD87F6F4BB40E0B33357BA3B4</vt:lpwstr>
  </property>
  <property fmtid="{D5CDD505-2E9C-101B-9397-08002B2CF9AE}" pid="3" name="MSIP_Label_bbfbbd0f-0666-461a-9212-afe773a25324_Enabled">
    <vt:lpwstr>true</vt:lpwstr>
  </property>
  <property fmtid="{D5CDD505-2E9C-101B-9397-08002B2CF9AE}" pid="4" name="MSIP_Label_bbfbbd0f-0666-461a-9212-afe773a25324_SetDate">
    <vt:lpwstr>2021-11-22T10:50:10Z</vt:lpwstr>
  </property>
  <property fmtid="{D5CDD505-2E9C-101B-9397-08002B2CF9AE}" pid="5" name="MSIP_Label_bbfbbd0f-0666-461a-9212-afe773a25324_Method">
    <vt:lpwstr>Standard</vt:lpwstr>
  </property>
  <property fmtid="{D5CDD505-2E9C-101B-9397-08002B2CF9AE}" pid="6" name="MSIP_Label_bbfbbd0f-0666-461a-9212-afe773a25324_Name">
    <vt:lpwstr>AFA Confidentiel</vt:lpwstr>
  </property>
  <property fmtid="{D5CDD505-2E9C-101B-9397-08002B2CF9AE}" pid="7" name="MSIP_Label_bbfbbd0f-0666-461a-9212-afe773a25324_SiteId">
    <vt:lpwstr>396b38cc-aa65-492b-bb0e-3d94ed25a97b</vt:lpwstr>
  </property>
  <property fmtid="{D5CDD505-2E9C-101B-9397-08002B2CF9AE}" pid="8" name="MSIP_Label_bbfbbd0f-0666-461a-9212-afe773a25324_ActionId">
    <vt:lpwstr>2b75a2f8-8ef7-4c6a-8c6b-a898a5130b1c</vt:lpwstr>
  </property>
  <property fmtid="{D5CDD505-2E9C-101B-9397-08002B2CF9AE}" pid="9" name="MSIP_Label_bbfbbd0f-0666-461a-9212-afe773a25324_ContentBits">
    <vt:lpwstr>3</vt:lpwstr>
  </property>
</Properties>
</file>